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414" r:id="rId2"/>
    <p:sldId id="411" r:id="rId3"/>
    <p:sldId id="416" r:id="rId4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4" autoAdjust="0"/>
    <p:restoredTop sz="97018" autoAdjust="0"/>
  </p:normalViewPr>
  <p:slideViewPr>
    <p:cSldViewPr snapToGrid="0" snapToObjects="1" showGuides="1">
      <p:cViewPr varScale="1">
        <p:scale>
          <a:sx n="122" d="100"/>
          <a:sy n="122" d="100"/>
        </p:scale>
        <p:origin x="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47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2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6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12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91" y="5762170"/>
            <a:ext cx="1031425" cy="10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PSS Logo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418" y="5776687"/>
            <a:ext cx="1134012" cy="10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May 2,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+mj-lt"/>
              <a:ea typeface="+mn-ea"/>
              <a:cs typeface="ＭＳ Ｐゴシック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1F3C20-49F3-4597-B8FC-53BA6D0F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93" y="1266092"/>
            <a:ext cx="8229600" cy="1844431"/>
          </a:xfrm>
        </p:spPr>
        <p:txBody>
          <a:bodyPr>
            <a:normAutofit/>
          </a:bodyPr>
          <a:lstStyle/>
          <a:p>
            <a:r>
              <a:rPr lang="en-US" b="1" i="1" dirty="0"/>
              <a:t>Terra and Aqua 2023 Senior Review </a:t>
            </a:r>
            <a:br>
              <a:rPr lang="en-US" b="1" i="1" dirty="0"/>
            </a:br>
            <a:r>
              <a:rPr lang="en-US" b="1" i="1" dirty="0"/>
              <a:t>Budget Impacts on </a:t>
            </a:r>
            <a:br>
              <a:rPr lang="en-US" b="1" i="1" dirty="0"/>
            </a:br>
            <a:r>
              <a:rPr lang="en-US" sz="3600" b="1" i="1" dirty="0"/>
              <a:t>MODIS Support Teams*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2,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Science Team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20197" y="3462721"/>
            <a:ext cx="6461392" cy="16641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R" sz="2900" b="1" dirty="0"/>
              <a:t>Robert Wolfe, </a:t>
            </a:r>
            <a:br>
              <a:rPr lang="es-PR" sz="2900" b="1" dirty="0"/>
            </a:br>
            <a:r>
              <a:rPr lang="es-PR" sz="2900" b="1" dirty="0"/>
              <a:t>Jack Xiong, and </a:t>
            </a:r>
            <a:br>
              <a:rPr lang="es-PR" sz="2900" b="1" dirty="0"/>
            </a:br>
            <a:r>
              <a:rPr lang="es-PR" sz="2900" b="1" dirty="0"/>
              <a:t>Sadashiva Devadiga</a:t>
            </a:r>
            <a:r>
              <a:rPr lang="en-US" sz="2900" b="1" dirty="0"/>
              <a:t> </a:t>
            </a:r>
          </a:p>
          <a:p>
            <a:pPr marL="0" indent="0" algn="ctr">
              <a:buNone/>
            </a:pPr>
            <a:endParaRPr lang="en-US" sz="2300" b="1" dirty="0"/>
          </a:p>
          <a:p>
            <a:pPr marL="0" indent="0" algn="ctr">
              <a:buNone/>
            </a:pPr>
            <a:r>
              <a:rPr lang="en-US" sz="2300" b="1" dirty="0"/>
              <a:t>NASA GSFC Code 619</a:t>
            </a:r>
            <a:endParaRPr lang="en-US" b="1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9ED9F8-462A-4E2F-8F21-DE52BF8D5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184" y="5479089"/>
            <a:ext cx="5236307" cy="8122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dirty="0"/>
              <a:t>*</a:t>
            </a:r>
            <a:r>
              <a:rPr lang="en-US" sz="1800" i="1" dirty="0"/>
              <a:t>Does not include impacts on the MODIS Science Team Members or Aqua/Terra Mission Operations</a:t>
            </a:r>
          </a:p>
        </p:txBody>
      </p:sp>
    </p:spTree>
    <p:extLst>
      <p:ext uri="{BB962C8B-B14F-4D97-AF65-F5344CB8AC3E}">
        <p14:creationId xmlns:p14="http://schemas.microsoft.com/office/powerpoint/2010/main" val="48727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1F3C20-49F3-4597-B8FC-53BA6D0F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MCST and OPS Impacts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2,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Science Team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135DDB1-2187-44B8-918E-CA10F9B49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12554" cy="4754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Key impacts on both Terra and Aqua MODIS Calibration Support Team (MCST) and MODIS Instrument Operation (OPS):</a:t>
            </a:r>
          </a:p>
          <a:p>
            <a:r>
              <a:rPr lang="en-US" dirty="0"/>
              <a:t>Decrease the frequencies of operating MODIS instrument on-board calibrators and, possibly, regularly scheduled lunar observations via spacecraft roll maneuvers (also due to the reduced level of support from flight operation team).</a:t>
            </a:r>
          </a:p>
          <a:p>
            <a:r>
              <a:rPr lang="en-US" dirty="0"/>
              <a:t>Impede our support or quick responses to the mission/flight operation teams to address spacecraft and/or MODIS instrument anomalies, and likely the future decommissioning activities.</a:t>
            </a:r>
          </a:p>
          <a:p>
            <a:r>
              <a:rPr lang="en-US" dirty="0"/>
              <a:t>Reduce the efforts made by MCST on sensor RVS (response versus scan-angle) characterization and crosstalk characterization - this will lead to negative impact on calibration and data quality.</a:t>
            </a:r>
          </a:p>
          <a:p>
            <a:r>
              <a:rPr lang="en-US" dirty="0"/>
              <a:t>Delay and possibility reduce the frequencies of calibration LUT deliveries for forward production.</a:t>
            </a:r>
          </a:p>
          <a:p>
            <a:r>
              <a:rPr lang="en-US" dirty="0"/>
              <a:t>Impact our support or quick responses to the users on L1B and MODIS calibration issues.</a:t>
            </a:r>
          </a:p>
        </p:txBody>
      </p:sp>
    </p:spTree>
    <p:extLst>
      <p:ext uri="{BB962C8B-B14F-4D97-AF65-F5344CB8AC3E}">
        <p14:creationId xmlns:p14="http://schemas.microsoft.com/office/powerpoint/2010/main" val="323406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511F3C20-49F3-4597-B8FC-53BA6D0FD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SDST, MAST (and SIPS) Impacts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2,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Science Team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135DDB1-2187-44B8-918E-CA10F9B49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23816"/>
            <a:ext cx="8839200" cy="5834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MODIS Science Data Support Team (SDST) Impacts</a:t>
            </a:r>
          </a:p>
          <a:p>
            <a:r>
              <a:rPr lang="en-US" sz="1800" dirty="0"/>
              <a:t>No Collection 8 with science algorithm changes, but instead a C7.1 with only (mostly) end-of-mission calibration changes</a:t>
            </a:r>
          </a:p>
          <a:p>
            <a:r>
              <a:rPr lang="en-US" sz="1800" dirty="0"/>
              <a:t>Coordination of Land and Atmosphere ST will be reduced</a:t>
            </a:r>
          </a:p>
          <a:p>
            <a:r>
              <a:rPr lang="en-US" sz="1800" dirty="0"/>
              <a:t>Reduced number of algorithm revisions (but we expect fewer revisions because the ST members funding is also reduced)</a:t>
            </a:r>
          </a:p>
          <a:p>
            <a:r>
              <a:rPr lang="en-US" sz="1800" dirty="0"/>
              <a:t>Test planning, number of test and time to evaluate tests will be negatively impacted</a:t>
            </a:r>
          </a:p>
          <a:p>
            <a:r>
              <a:rPr lang="en-US" sz="1800" dirty="0"/>
              <a:t>Routine QA of Land and Atmosphere products will be reduced and addressing quality issues and responding to user’s queries will take longer</a:t>
            </a:r>
          </a:p>
          <a:p>
            <a:r>
              <a:rPr lang="en-US" sz="1800" dirty="0"/>
              <a:t>Reduced support for orphaned algorithms, as well as common algorithms and libraries</a:t>
            </a:r>
          </a:p>
          <a:p>
            <a:r>
              <a:rPr lang="en-US" sz="1800" dirty="0"/>
              <a:t>Geolocation algorithm and QA support will be impacted</a:t>
            </a:r>
          </a:p>
          <a:p>
            <a:pPr marL="0" indent="0">
              <a:buNone/>
            </a:pPr>
            <a:r>
              <a:rPr lang="en-US" sz="2000" b="1" dirty="0"/>
              <a:t>MODIS Administrative Support Team (MAST) Impacts</a:t>
            </a:r>
          </a:p>
          <a:p>
            <a:r>
              <a:rPr lang="en-US" sz="1800" dirty="0"/>
              <a:t>Reduced outreach and MODIS ST web page support (</a:t>
            </a:r>
            <a:r>
              <a:rPr lang="en-US" sz="1800"/>
              <a:t>fewer updates)</a:t>
            </a:r>
            <a:endParaRPr lang="en-US" sz="1800" dirty="0"/>
          </a:p>
          <a:p>
            <a:r>
              <a:rPr lang="en-US" sz="1800" dirty="0"/>
              <a:t>Response to user queries will be negatively impacted</a:t>
            </a:r>
          </a:p>
          <a:p>
            <a:r>
              <a:rPr lang="en-US" sz="1800" dirty="0"/>
              <a:t>Fewer/shorter in-person ST meetings (future meetings could be virtual only)</a:t>
            </a:r>
          </a:p>
          <a:p>
            <a:pPr marL="0" indent="0">
              <a:buNone/>
            </a:pPr>
            <a:r>
              <a:rPr lang="en-US" sz="2000" b="1" dirty="0"/>
              <a:t>MODIS Science Investigator Lead Processing Systems (SIPSs) Impacts</a:t>
            </a:r>
          </a:p>
          <a:p>
            <a:r>
              <a:rPr lang="en-US" sz="1800" dirty="0"/>
              <a:t>ESDIS Budget for the MODIS SIPSs (MODAPS, OCPS), LANCE and DAACs -- No cuts in SR, but ESDIS FY24+ budgets as submitted had MODIS end of mission at the end of this calendar year.</a:t>
            </a:r>
          </a:p>
          <a:p>
            <a:r>
              <a:rPr lang="en-US" sz="1800" dirty="0"/>
              <a:t>So FY24+ budgets must updated to reflect the (proposed) longer missions.</a:t>
            </a:r>
          </a:p>
        </p:txBody>
      </p:sp>
    </p:spTree>
    <p:extLst>
      <p:ext uri="{BB962C8B-B14F-4D97-AF65-F5344CB8AC3E}">
        <p14:creationId xmlns:p14="http://schemas.microsoft.com/office/powerpoint/2010/main" val="2870750564"/>
      </p:ext>
    </p:extLst>
  </p:cSld>
  <p:clrMapOvr>
    <a:masterClrMapping/>
  </p:clrMapOvr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NPP_FOR.potx</Template>
  <TotalTime>7714</TotalTime>
  <Words>462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NPP_FOR</vt:lpstr>
      <vt:lpstr>Terra and Aqua 2023 Senior Review  Budget Impacts on  MODIS Support Teams*</vt:lpstr>
      <vt:lpstr>MCST and OPS Impacts</vt:lpstr>
      <vt:lpstr>SDST, MAST (and SIPS) Impacts</vt:lpstr>
    </vt:vector>
  </TitlesOfParts>
  <Company>Lockheed Martin IS&amp;GS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Richard Ullman</dc:creator>
  <cp:lastModifiedBy>Wolfe, Robert E. (GSFC-6190)</cp:lastModifiedBy>
  <cp:revision>604</cp:revision>
  <cp:lastPrinted>2018-10-12T14:43:04Z</cp:lastPrinted>
  <dcterms:created xsi:type="dcterms:W3CDTF">2016-06-02T14:25:09Z</dcterms:created>
  <dcterms:modified xsi:type="dcterms:W3CDTF">2023-05-02T12:53:09Z</dcterms:modified>
</cp:coreProperties>
</file>