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3" r:id="rId4"/>
    <p:sldMasterId id="2147483658" r:id="rId5"/>
    <p:sldMasterId id="2147483659" r:id="rId6"/>
  </p:sldMasterIdLst>
  <p:notesMasterIdLst>
    <p:notesMasterId r:id="rId21"/>
  </p:notesMasterIdLst>
  <p:sldIdLst>
    <p:sldId id="256" r:id="rId7"/>
    <p:sldId id="258" r:id="rId8"/>
    <p:sldId id="259" r:id="rId9"/>
    <p:sldId id="436" r:id="rId10"/>
    <p:sldId id="437" r:id="rId11"/>
    <p:sldId id="261" r:id="rId12"/>
    <p:sldId id="336" r:id="rId13"/>
    <p:sldId id="438" r:id="rId14"/>
    <p:sldId id="389" r:id="rId15"/>
    <p:sldId id="390" r:id="rId16"/>
    <p:sldId id="439" r:id="rId17"/>
    <p:sldId id="440" r:id="rId18"/>
    <p:sldId id="441" r:id="rId19"/>
    <p:sldId id="442" r:id="rId20"/>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2530"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Sans"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943100"/>
            <a:ext cx="3600450"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943100"/>
            <a:ext cx="3600450" cy="401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3975" y="177800"/>
            <a:ext cx="1838325"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62575"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095ED71-1902-4349-AE5B-DB9C8587D70C}" type="slidenum">
              <a:rPr lang="en-US"/>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E889A14F-A042-47C8-872A-50D49654CB90}" type="slidenum">
              <a:rPr lang="en-US"/>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0D56E55F-38C4-4CFD-ABE8-9BB780062401}" type="slidenum">
              <a:rPr lang="en-US"/>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5259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5C02B6F2-53B7-4CD7-A566-4DE9D20C5116}" type="slidenum">
              <a:rPr lang="en-US"/>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DBE6EA92-13DD-46A9-9C95-05011C3D9786}" type="slidenum">
              <a:rPr lang="en-US"/>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D6F87255-4DF4-48B6-A73C-C5F69F24101B}"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628BA221-F98F-4A2E-B342-42AF79CCEB38}" type="slidenum">
              <a:rPr lang="en-US"/>
              <a:pPr/>
              <a:t>‹#›</a:t>
            </a:fld>
            <a:endParaRPr 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8C1F30E5-9BA2-4493-8CAF-E135B8B90F98}" type="slidenum">
              <a:rPr lang="en-US"/>
              <a:pPr/>
              <a:t>‹#›</a:t>
            </a:fld>
            <a:endParaRPr 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D4C0ED88-ECD9-40E9-9EC6-14366964EA6F}" type="slidenum">
              <a:rPr lang="en-US"/>
              <a:pPr/>
              <a:t>‹#›</a:t>
            </a:fld>
            <a:endParaRPr 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257BCB92-98C3-44A3-B0E6-94FCA1A98C4F}" type="slidenum">
              <a:rPr lang="en-US"/>
              <a:pPr/>
              <a:t>‹#›</a:t>
            </a:fld>
            <a:endParaRPr 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676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075"/>
            <a:ext cx="6019800" cy="676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C39A9861-C7F6-4B7C-A27D-239B1865BB92}" type="slidenum">
              <a:rPr lang="en-US"/>
              <a:pPr/>
              <a:t>‹#›</a:t>
            </a:fld>
            <a:endParaRPr 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51689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5168900"/>
            <a:ext cx="3600450" cy="800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3975" y="4102100"/>
            <a:ext cx="1838325" cy="186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4102100"/>
            <a:ext cx="5362575" cy="186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DF2DE57F-2834-4F46-9156-AB8BC8460FA1}" type="slidenum">
              <a:rPr lang="en-US"/>
              <a:pPr/>
              <a:t>‹#›</a:t>
            </a:fld>
            <a:endParaRPr lang="en-US"/>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0666245F-8610-49C3-A43C-35405D9734A1}" type="slidenum">
              <a:rPr lang="en-US"/>
              <a:pPr/>
              <a:t>‹#›</a:t>
            </a:fld>
            <a:endParaRPr lang="en-US"/>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fld id="{55FF34BC-714A-44F2-B54C-55793E5AE104}" type="slidenum">
              <a:rPr lang="en-US"/>
              <a:pPr/>
              <a:t>‹#›</a:t>
            </a:fld>
            <a:endParaRPr lang="en-US"/>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38862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fld id="{6C4AA778-0169-448E-8299-A6D71266F1BB}"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fld id="{C7DE0500-417A-409B-AFCC-FCDDDE61C78A}" type="slidenum">
              <a:rPr lang="en-US"/>
              <a:pPr/>
              <a:t>‹#›</a:t>
            </a:fld>
            <a:endParaRPr lang="en-US"/>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fld id="{EFAD1296-5BB4-4D5C-980B-2EF8791E5688}" type="slidenum">
              <a:rPr lang="en-US"/>
              <a:pPr/>
              <a:t>‹#›</a:t>
            </a:fld>
            <a:endParaRPr lang="en-US"/>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fld id="{7F311955-CF30-48A7-AB04-6919D1E12EB4}" type="slidenum">
              <a:rPr lang="en-US"/>
              <a:pPr/>
              <a:t>‹#›</a:t>
            </a:fld>
            <a:endParaRPr lang="en-US"/>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4854E31A-FCFB-4641-8460-6B7E741B94D1}" type="slidenum">
              <a:rPr lang="en-US"/>
              <a:pPr/>
              <a:t>‹#›</a:t>
            </a:fld>
            <a:endParaRPr lang="en-US"/>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fld id="{3EDAA743-85C4-46CC-8B61-9FABC3C2A6AF}" type="slidenum">
              <a:rPr lang="en-US"/>
              <a:pPr/>
              <a:t>‹#›</a:t>
            </a:fld>
            <a:endParaRPr lang="en-US"/>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787D6D51-3243-459B-B168-8FB59D670947}" type="slidenum">
              <a:rPr lang="en-US"/>
              <a:pPr/>
              <a:t>‹#›</a:t>
            </a:fld>
            <a:endParaRPr lang="en-US"/>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844675"/>
            <a:ext cx="1943100" cy="5013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844675"/>
            <a:ext cx="5676900" cy="5013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fld id="{50A9164A-71F0-4335-80E4-6AEC8A4DE9D6}"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Lucida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Lucida Sans" charset="0"/>
              </a:rPr>
              <a:t>Click to edit Master title style</a:t>
            </a:r>
          </a:p>
        </p:txBody>
      </p:sp>
      <p:sp>
        <p:nvSpPr>
          <p:cNvPr id="1026"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Lucida Sans" charset="0"/>
              </a:rPr>
              <a:t>Click to edit Master text styles</a:t>
            </a:r>
          </a:p>
          <a:p>
            <a:pPr lvl="1"/>
            <a:r>
              <a:rPr lang="en-US">
                <a:sym typeface="Lucida Sans" charset="0"/>
              </a:rPr>
              <a:t>Second level</a:t>
            </a:r>
          </a:p>
          <a:p>
            <a:pPr lvl="2"/>
            <a:r>
              <a:rPr lang="en-US">
                <a:sym typeface="Lucida Sans" charset="0"/>
              </a:rPr>
              <a:t>Third level</a:t>
            </a:r>
          </a:p>
          <a:p>
            <a:pPr lvl="3"/>
            <a:r>
              <a:rPr lang="en-US">
                <a:sym typeface="Lucida Sans" charset="0"/>
              </a:rPr>
              <a:t>Fourth level</a:t>
            </a:r>
          </a:p>
          <a:p>
            <a:pPr lvl="4"/>
            <a:r>
              <a:rPr lang="en-US">
                <a:sym typeface="Lucida Sans"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eaLnBrk="0" fontAlgn="base" hangingPunct="0">
        <a:spcBef>
          <a:spcPct val="0"/>
        </a:spcBef>
        <a:spcAft>
          <a:spcPct val="0"/>
        </a:spcAft>
        <a:defRPr sz="3600" b="1">
          <a:solidFill>
            <a:srgbClr val="333399"/>
          </a:solidFill>
          <a:latin typeface="+mj-lt"/>
          <a:ea typeface="+mj-ea"/>
          <a:cs typeface="+mj-cs"/>
          <a:sym typeface="Lucida Sans" pitchFamily="34" charset="0"/>
        </a:defRPr>
      </a:lvl1pPr>
      <a:lvl2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2pPr>
      <a:lvl3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3pPr>
      <a:lvl4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4pPr>
      <a:lvl5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5pPr>
      <a:lvl6pPr marL="4572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6pPr>
      <a:lvl7pPr marL="9144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7pPr>
      <a:lvl8pPr marL="13716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8pPr>
      <a:lvl9pPr marL="18288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9pPr>
    </p:titleStyle>
    <p:bodyStyle>
      <a:lvl1pPr marL="342900" indent="-342900" algn="ctr" rtl="0" eaLnBrk="0" fontAlgn="base" hangingPunct="0">
        <a:spcBef>
          <a:spcPts val="800"/>
        </a:spcBef>
        <a:spcAft>
          <a:spcPct val="0"/>
        </a:spcAft>
        <a:defRPr sz="3200">
          <a:solidFill>
            <a:srgbClr val="990033"/>
          </a:solidFill>
          <a:latin typeface="+mn-lt"/>
          <a:ea typeface="+mn-ea"/>
          <a:cs typeface="+mn-cs"/>
          <a:sym typeface="Lucida Sans" pitchFamily="34" charset="0"/>
        </a:defRPr>
      </a:lvl1pPr>
      <a:lvl2pPr marL="419100" indent="38100" algn="ctr" rtl="0" eaLnBrk="0" fontAlgn="base" hangingPunct="0">
        <a:spcBef>
          <a:spcPts val="700"/>
        </a:spcBef>
        <a:spcAft>
          <a:spcPct val="0"/>
        </a:spcAft>
        <a:defRPr sz="2800">
          <a:solidFill>
            <a:srgbClr val="333399"/>
          </a:solidFill>
          <a:latin typeface="+mn-lt"/>
          <a:ea typeface="+mn-ea"/>
          <a:cs typeface="+mn-cs"/>
          <a:sym typeface="Lucida Sans" pitchFamily="34" charset="0"/>
        </a:defRPr>
      </a:lvl2pPr>
      <a:lvl3pPr marL="876300" indent="38100" algn="ctr" rtl="0" eaLnBrk="0" fontAlgn="base" hangingPunct="0">
        <a:spcBef>
          <a:spcPts val="600"/>
        </a:spcBef>
        <a:spcAft>
          <a:spcPct val="0"/>
        </a:spcAft>
        <a:defRPr sz="2400">
          <a:solidFill>
            <a:schemeClr val="tx1"/>
          </a:solidFill>
          <a:latin typeface="+mn-lt"/>
          <a:ea typeface="+mn-ea"/>
          <a:cs typeface="+mn-cs"/>
          <a:sym typeface="Lucida Sans" pitchFamily="34" charset="0"/>
        </a:defRPr>
      </a:lvl3pPr>
      <a:lvl4pPr marL="1333500" indent="38100" algn="ctr" rtl="0" eaLnBrk="0" fontAlgn="base" hangingPunct="0">
        <a:spcBef>
          <a:spcPts val="500"/>
        </a:spcBef>
        <a:spcAft>
          <a:spcPct val="0"/>
        </a:spcAft>
        <a:defRPr sz="2000">
          <a:solidFill>
            <a:schemeClr val="tx1"/>
          </a:solidFill>
          <a:latin typeface="+mn-lt"/>
          <a:ea typeface="+mn-ea"/>
          <a:cs typeface="+mn-cs"/>
          <a:sym typeface="Lucida Sans" pitchFamily="34" charset="0"/>
        </a:defRPr>
      </a:lvl4pPr>
      <a:lvl5pPr marL="1790700" indent="38100" algn="ctr" rtl="0" eaLnBrk="0" fontAlgn="base" hangingPunct="0">
        <a:spcBef>
          <a:spcPts val="500"/>
        </a:spcBef>
        <a:spcAft>
          <a:spcPct val="0"/>
        </a:spcAft>
        <a:defRPr sz="2000">
          <a:solidFill>
            <a:schemeClr val="tx1"/>
          </a:solidFill>
          <a:latin typeface="+mn-lt"/>
          <a:ea typeface="+mn-ea"/>
          <a:cs typeface="+mn-cs"/>
          <a:sym typeface="Lucida Sans" pitchFamily="34" charset="0"/>
        </a:defRPr>
      </a:lvl5pPr>
      <a:lvl6pPr marL="2247900" algn="ctr" rtl="0" fontAlgn="base">
        <a:spcBef>
          <a:spcPts val="500"/>
        </a:spcBef>
        <a:spcAft>
          <a:spcPct val="0"/>
        </a:spcAft>
        <a:defRPr sz="2000">
          <a:solidFill>
            <a:schemeClr val="tx1"/>
          </a:solidFill>
          <a:latin typeface="+mn-lt"/>
          <a:ea typeface="+mn-ea"/>
          <a:cs typeface="+mn-cs"/>
          <a:sym typeface="Lucida Sans" charset="0"/>
        </a:defRPr>
      </a:lvl6pPr>
      <a:lvl7pPr marL="2705100" algn="ctr" rtl="0" fontAlgn="base">
        <a:spcBef>
          <a:spcPts val="500"/>
        </a:spcBef>
        <a:spcAft>
          <a:spcPct val="0"/>
        </a:spcAft>
        <a:defRPr sz="2000">
          <a:solidFill>
            <a:schemeClr val="tx1"/>
          </a:solidFill>
          <a:latin typeface="+mn-lt"/>
          <a:ea typeface="+mn-ea"/>
          <a:cs typeface="+mn-cs"/>
          <a:sym typeface="Lucida Sans" charset="0"/>
        </a:defRPr>
      </a:lvl7pPr>
      <a:lvl8pPr marL="3162300" algn="ctr" rtl="0" fontAlgn="base">
        <a:spcBef>
          <a:spcPts val="500"/>
        </a:spcBef>
        <a:spcAft>
          <a:spcPct val="0"/>
        </a:spcAft>
        <a:defRPr sz="2000">
          <a:solidFill>
            <a:schemeClr val="tx1"/>
          </a:solidFill>
          <a:latin typeface="+mn-lt"/>
          <a:ea typeface="+mn-ea"/>
          <a:cs typeface="+mn-cs"/>
          <a:sym typeface="Lucida Sans" charset="0"/>
        </a:defRPr>
      </a:lvl8pPr>
      <a:lvl9pPr marL="3619500" algn="ctr" rtl="0" fontAlgn="base">
        <a:spcBef>
          <a:spcPts val="500"/>
        </a:spcBef>
        <a:spcAft>
          <a:spcPct val="0"/>
        </a:spcAft>
        <a:defRPr sz="2000">
          <a:solidFill>
            <a:schemeClr val="tx1"/>
          </a:solidFill>
          <a:latin typeface="+mn-lt"/>
          <a:ea typeface="+mn-ea"/>
          <a:cs typeface="+mn-cs"/>
          <a:sym typeface="Lucida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100000">
              <a:srgbClr val="E7FFFF"/>
            </a:gs>
          </a:gsLst>
          <a:lin ang="5400000" scaled="1"/>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eaLnBrk="0" fontAlgn="base" hangingPunct="0">
        <a:spcBef>
          <a:spcPct val="0"/>
        </a:spcBef>
        <a:spcAft>
          <a:spcPct val="0"/>
        </a:spcAft>
        <a:defRPr sz="3600" b="1">
          <a:solidFill>
            <a:srgbClr val="333399"/>
          </a:solidFill>
          <a:latin typeface="+mj-lt"/>
          <a:ea typeface="+mj-ea"/>
          <a:cs typeface="+mj-cs"/>
          <a:sym typeface="Lucida Sans" pitchFamily="34" charset="0"/>
        </a:defRPr>
      </a:lvl1pPr>
      <a:lvl2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2pPr>
      <a:lvl3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3pPr>
      <a:lvl4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4pPr>
      <a:lvl5pPr algn="ctr" rtl="0" eaLnBrk="0" fontAlgn="base" hangingPunct="0">
        <a:spcBef>
          <a:spcPct val="0"/>
        </a:spcBef>
        <a:spcAft>
          <a:spcPct val="0"/>
        </a:spcAft>
        <a:defRPr sz="3600" b="1">
          <a:solidFill>
            <a:srgbClr val="333399"/>
          </a:solidFill>
          <a:latin typeface="Lucida Sans" charset="0"/>
          <a:ea typeface="ヒラギノ角ゴ ProN W6" charset="0"/>
          <a:cs typeface="ヒラギノ角ゴ ProN W6" charset="0"/>
          <a:sym typeface="Lucida Sans" pitchFamily="34" charset="0"/>
        </a:defRPr>
      </a:lvl5pPr>
      <a:lvl6pPr marL="4572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6pPr>
      <a:lvl7pPr marL="9144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7pPr>
      <a:lvl8pPr marL="13716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8pPr>
      <a:lvl9pPr marL="1828800" algn="ctr" rtl="0" fontAlgn="base">
        <a:spcBef>
          <a:spcPct val="0"/>
        </a:spcBef>
        <a:spcAft>
          <a:spcPct val="0"/>
        </a:spcAft>
        <a:defRPr sz="3600" b="1">
          <a:solidFill>
            <a:srgbClr val="333399"/>
          </a:solidFill>
          <a:latin typeface="Lucida Sans" charset="0"/>
          <a:ea typeface="ヒラギノ角ゴ ProN W6" charset="0"/>
          <a:cs typeface="ヒラギノ角ゴ ProN W6" charset="0"/>
          <a:sym typeface="Lucida Sans" charset="0"/>
        </a:defRPr>
      </a:lvl9pPr>
    </p:titleStyle>
    <p:bodyStyle>
      <a:lvl1pPr marL="342900" indent="-342900" algn="l" rtl="0" eaLnBrk="0" fontAlgn="base" hangingPunct="0">
        <a:spcBef>
          <a:spcPts val="800"/>
        </a:spcBef>
        <a:spcAft>
          <a:spcPct val="0"/>
        </a:spcAft>
        <a:buClr>
          <a:srgbClr val="990033"/>
        </a:buClr>
        <a:buSzPct val="100000"/>
        <a:buFont typeface="Wingdings" pitchFamily="2" charset="2"/>
        <a:buChar char="§"/>
        <a:defRPr sz="3200">
          <a:solidFill>
            <a:srgbClr val="990033"/>
          </a:solidFill>
          <a:latin typeface="+mn-lt"/>
          <a:ea typeface="+mn-ea"/>
          <a:cs typeface="+mn-cs"/>
          <a:sym typeface="Lucida Sans" pitchFamily="34" charset="0"/>
        </a:defRPr>
      </a:lvl1pPr>
      <a:lvl2pPr marL="742950" indent="-285750" algn="l" rtl="0" eaLnBrk="0" fontAlgn="base" hangingPunct="0">
        <a:spcBef>
          <a:spcPts val="700"/>
        </a:spcBef>
        <a:spcAft>
          <a:spcPct val="0"/>
        </a:spcAft>
        <a:buClr>
          <a:srgbClr val="333399"/>
        </a:buClr>
        <a:buSzPct val="100000"/>
        <a:buFont typeface="Lucida Sans" pitchFamily="34" charset="0"/>
        <a:buChar char="–"/>
        <a:defRPr sz="2800">
          <a:solidFill>
            <a:srgbClr val="333399"/>
          </a:solidFill>
          <a:latin typeface="+mn-lt"/>
          <a:ea typeface="+mn-ea"/>
          <a:cs typeface="+mn-cs"/>
          <a:sym typeface="Lucida Sans" pitchFamily="34" charset="0"/>
        </a:defRPr>
      </a:lvl2pPr>
      <a:lvl3pPr marL="1143000" indent="-228600" algn="l" rtl="0" eaLnBrk="0" fontAlgn="base" hangingPunct="0">
        <a:spcBef>
          <a:spcPts val="600"/>
        </a:spcBef>
        <a:spcAft>
          <a:spcPct val="0"/>
        </a:spcAft>
        <a:buClr>
          <a:srgbClr val="000000"/>
        </a:buClr>
        <a:buSzPct val="100000"/>
        <a:buFont typeface="Wingdings" pitchFamily="2" charset="2"/>
        <a:buChar char="Ø"/>
        <a:defRPr sz="2400">
          <a:solidFill>
            <a:schemeClr val="tx1"/>
          </a:solidFill>
          <a:latin typeface="+mn-lt"/>
          <a:ea typeface="+mn-ea"/>
          <a:cs typeface="+mn-cs"/>
          <a:sym typeface="Lucida Sans" pitchFamily="34" charset="0"/>
        </a:defRPr>
      </a:lvl3pPr>
      <a:lvl4pPr marL="1600200" indent="-228600" algn="l" rtl="0" eaLnBrk="0" fontAlgn="base" hangingPunct="0">
        <a:spcBef>
          <a:spcPts val="500"/>
        </a:spcBef>
        <a:spcAft>
          <a:spcPct val="0"/>
        </a:spcAft>
        <a:buClr>
          <a:srgbClr val="000000"/>
        </a:buClr>
        <a:buSzPct val="100000"/>
        <a:buFont typeface="Lucida Sans" pitchFamily="34" charset="0"/>
        <a:buChar char="–"/>
        <a:defRPr sz="2000">
          <a:solidFill>
            <a:schemeClr val="tx1"/>
          </a:solidFill>
          <a:latin typeface="+mn-lt"/>
          <a:ea typeface="+mn-ea"/>
          <a:cs typeface="+mn-cs"/>
          <a:sym typeface="Lucida Sans" pitchFamily="34" charset="0"/>
        </a:defRPr>
      </a:lvl4pPr>
      <a:lvl5pPr marL="2057400" indent="-228600" algn="l" rtl="0" eaLnBrk="0" fontAlgn="base" hangingPunct="0">
        <a:spcBef>
          <a:spcPts val="500"/>
        </a:spcBef>
        <a:spcAft>
          <a:spcPct val="0"/>
        </a:spcAft>
        <a:buClr>
          <a:srgbClr val="000000"/>
        </a:buClr>
        <a:buSzPct val="100000"/>
        <a:buFont typeface="Lucida Sans" pitchFamily="34" charset="0"/>
        <a:buChar char="»"/>
        <a:defRPr sz="2000">
          <a:solidFill>
            <a:schemeClr val="tx1"/>
          </a:solidFill>
          <a:latin typeface="+mn-lt"/>
          <a:ea typeface="+mn-ea"/>
          <a:cs typeface="+mn-cs"/>
          <a:sym typeface="Lucida Sans" pitchFamily="34" charset="0"/>
        </a:defRPr>
      </a:lvl5pPr>
      <a:lvl6pPr marL="2514600" indent="-228600" algn="l" rtl="0" fontAlgn="base">
        <a:spcBef>
          <a:spcPts val="500"/>
        </a:spcBef>
        <a:spcAft>
          <a:spcPct val="0"/>
        </a:spcAft>
        <a:buClr>
          <a:srgbClr val="000000"/>
        </a:buClr>
        <a:buSzPct val="100000"/>
        <a:buFont typeface="Lucida Sans" charset="0"/>
        <a:buChar char="»"/>
        <a:defRPr sz="2000">
          <a:solidFill>
            <a:schemeClr val="tx1"/>
          </a:solidFill>
          <a:latin typeface="+mn-lt"/>
          <a:ea typeface="+mn-ea"/>
          <a:cs typeface="+mn-cs"/>
          <a:sym typeface="Lucida Sans" charset="0"/>
        </a:defRPr>
      </a:lvl6pPr>
      <a:lvl7pPr marL="2971800" indent="-228600" algn="l" rtl="0" fontAlgn="base">
        <a:spcBef>
          <a:spcPts val="500"/>
        </a:spcBef>
        <a:spcAft>
          <a:spcPct val="0"/>
        </a:spcAft>
        <a:buClr>
          <a:srgbClr val="000000"/>
        </a:buClr>
        <a:buSzPct val="100000"/>
        <a:buFont typeface="Lucida Sans" charset="0"/>
        <a:buChar char="»"/>
        <a:defRPr sz="2000">
          <a:solidFill>
            <a:schemeClr val="tx1"/>
          </a:solidFill>
          <a:latin typeface="+mn-lt"/>
          <a:ea typeface="+mn-ea"/>
          <a:cs typeface="+mn-cs"/>
          <a:sym typeface="Lucida Sans" charset="0"/>
        </a:defRPr>
      </a:lvl7pPr>
      <a:lvl8pPr marL="3429000" indent="-228600" algn="l" rtl="0" fontAlgn="base">
        <a:spcBef>
          <a:spcPts val="500"/>
        </a:spcBef>
        <a:spcAft>
          <a:spcPct val="0"/>
        </a:spcAft>
        <a:buClr>
          <a:srgbClr val="000000"/>
        </a:buClr>
        <a:buSzPct val="100000"/>
        <a:buFont typeface="Lucida Sans" charset="0"/>
        <a:buChar char="»"/>
        <a:defRPr sz="2000">
          <a:solidFill>
            <a:schemeClr val="tx1"/>
          </a:solidFill>
          <a:latin typeface="+mn-lt"/>
          <a:ea typeface="+mn-ea"/>
          <a:cs typeface="+mn-cs"/>
          <a:sym typeface="Lucida Sans" charset="0"/>
        </a:defRPr>
      </a:lvl8pPr>
      <a:lvl9pPr marL="3886200" indent="-228600" algn="l" rtl="0" fontAlgn="base">
        <a:spcBef>
          <a:spcPts val="500"/>
        </a:spcBef>
        <a:spcAft>
          <a:spcPct val="0"/>
        </a:spcAft>
        <a:buClr>
          <a:srgbClr val="000000"/>
        </a:buClr>
        <a:buSzPct val="100000"/>
        <a:buFont typeface="Lucida Sans" charset="0"/>
        <a:buChar char="»"/>
        <a:defRPr sz="2000">
          <a:solidFill>
            <a:schemeClr val="tx1"/>
          </a:solidFill>
          <a:latin typeface="+mn-lt"/>
          <a:ea typeface="+mn-ea"/>
          <a:cs typeface="+mn-cs"/>
          <a:sym typeface="Lucida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p:cNvSpPr>
            <a:spLocks noChangeArrowheads="1"/>
          </p:cNvSpPr>
          <p:nvPr>
            <p:ph type="title"/>
          </p:nvPr>
        </p:nvSpPr>
        <p:spPr bwMode="auto">
          <a:xfrm>
            <a:off x="889000" y="177800"/>
            <a:ext cx="7353300" cy="17145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title style</a:t>
            </a:r>
          </a:p>
        </p:txBody>
      </p:sp>
      <p:sp>
        <p:nvSpPr>
          <p:cNvPr id="3075" name="Rectangle 2"/>
          <p:cNvSpPr>
            <a:spLocks noChangeArrowheads="1"/>
          </p:cNvSpPr>
          <p:nvPr>
            <p:ph type="body" idx="1"/>
          </p:nvPr>
        </p:nvSpPr>
        <p:spPr bwMode="auto">
          <a:xfrm>
            <a:off x="889000" y="1943100"/>
            <a:ext cx="7353300" cy="4013200"/>
          </a:xfrm>
          <a:prstGeom prst="rect">
            <a:avLst/>
          </a:prstGeom>
          <a:noFill/>
          <a:ln w="12700">
            <a:noFill/>
            <a:miter lim="800000"/>
            <a:headEnd/>
            <a:tailEnd/>
          </a:ln>
        </p:spPr>
        <p:txBody>
          <a:bodyPr vert="horz" wrap="square" lIns="50800" tIns="50800" rIns="50800" bIns="50800" numCol="1" anchor="ctr"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Helvetica Light" charset="0"/>
        </a:defRPr>
      </a:lvl1pPr>
      <a:lvl2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9pPr>
    </p:titleStyle>
    <p:bodyStyle>
      <a:lvl1pPr marL="381000" indent="-381000" algn="l" rtl="0" eaLnBrk="0" fontAlgn="base" hangingPunct="0">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1pPr>
      <a:lvl2pPr marL="711200" indent="-381000" algn="l" rtl="0" eaLnBrk="0" fontAlgn="base" hangingPunct="0">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2pPr>
      <a:lvl3pPr marL="1092200" indent="-381000" algn="l" rtl="0" eaLnBrk="0" fontAlgn="base" hangingPunct="0">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3pPr>
      <a:lvl4pPr marL="1473200" indent="-381000" algn="l" rtl="0" eaLnBrk="0" fontAlgn="base" hangingPunct="0">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4pPr>
      <a:lvl5pPr marL="1854200" indent="-381000" algn="l" rtl="0" eaLnBrk="0" fontAlgn="base" hangingPunct="0">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5pPr>
      <a:lvl6pPr marL="2311400" indent="-381000" algn="l" rtl="0" fontAlgn="base">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6pPr>
      <a:lvl7pPr marL="2768600" indent="-381000" algn="l" rtl="0" fontAlgn="base">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7pPr>
      <a:lvl8pPr marL="3225800" indent="-381000" algn="l" rtl="0" fontAlgn="base">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8pPr>
      <a:lvl9pPr marL="3683000" indent="-381000" algn="l" rtl="0" fontAlgn="base">
        <a:spcBef>
          <a:spcPts val="3000"/>
        </a:spcBef>
        <a:spcAft>
          <a:spcPct val="0"/>
        </a:spcAft>
        <a:buClr>
          <a:srgbClr val="000000"/>
        </a:buClr>
        <a:buSzPct val="100000"/>
        <a:buFont typeface="Helvetica Light" charset="0"/>
        <a:buChar char="•"/>
        <a:defRPr sz="26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6146" name="Rectangle 2"/>
          <p:cNvSpPr>
            <a:spLocks noGrp="1" noChangeArrowheads="1"/>
          </p:cNvSpPr>
          <p:nvPr>
            <p:ph type="body" idx="1"/>
          </p:nvPr>
        </p:nvSpPr>
        <p:spPr bwMode="auto">
          <a:xfrm>
            <a:off x="457200" y="1598613"/>
            <a:ext cx="8229600" cy="52593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6147" name="Text Box 3"/>
          <p:cNvSpPr txBox="1">
            <a:spLocks noGrp="1" noChangeArrowheads="1"/>
          </p:cNvSpPr>
          <p:nvPr>
            <p:ph type="sldNum" sz="quarter" idx="4"/>
          </p:nvPr>
        </p:nvSpPr>
        <p:spPr bwMode="auto">
          <a:xfrm>
            <a:off x="8399463"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Arial" pitchFamily="34" charset="0"/>
                <a:ea typeface="ＭＳ Ｐゴシック" charset="-128"/>
                <a:sym typeface="Arial" pitchFamily="34" charset="0"/>
              </a:defRPr>
            </a:lvl1pPr>
          </a:lstStyle>
          <a:p>
            <a:fld id="{B486AF55-8F4E-4866-89A7-35F3CB3396A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l" rtl="0" eaLnBrk="0" fontAlgn="base" hangingPunct="0">
        <a:spcBef>
          <a:spcPts val="800"/>
        </a:spcBef>
        <a:spcAft>
          <a:spcPct val="0"/>
        </a:spcAft>
        <a:buClr>
          <a:srgbClr val="000000"/>
        </a:buClr>
        <a:buSzPct val="100000"/>
        <a:buFont typeface="Arial" pitchFamily="34" charset="0"/>
        <a:buChar char="•"/>
        <a:defRPr sz="3200">
          <a:solidFill>
            <a:schemeClr val="tx1"/>
          </a:solidFill>
          <a:latin typeface="+mn-lt"/>
          <a:ea typeface="+mn-ea"/>
          <a:cs typeface="+mn-cs"/>
          <a:sym typeface="Arial" pitchFamily="34" charset="0"/>
        </a:defRPr>
      </a:lvl1pPr>
      <a:lvl2pPr marL="704850" indent="-285750" algn="l" rtl="0" eaLnBrk="0" fontAlgn="base" hangingPunct="0">
        <a:spcBef>
          <a:spcPts val="700"/>
        </a:spcBef>
        <a:spcAft>
          <a:spcPct val="0"/>
        </a:spcAft>
        <a:buClr>
          <a:srgbClr val="000000"/>
        </a:buClr>
        <a:buSzPct val="100000"/>
        <a:buFont typeface="Arial" pitchFamily="34" charset="0"/>
        <a:buChar char="–"/>
        <a:defRPr sz="2800">
          <a:solidFill>
            <a:schemeClr val="tx1"/>
          </a:solidFill>
          <a:latin typeface="+mn-lt"/>
          <a:ea typeface="+mn-ea"/>
          <a:cs typeface="+mn-cs"/>
          <a:sym typeface="Arial" pitchFamily="34" charset="0"/>
        </a:defRPr>
      </a:lvl2pPr>
      <a:lvl3pPr marL="1104900" indent="-228600" algn="l" rtl="0" eaLnBrk="0" fontAlgn="base" hangingPunct="0">
        <a:spcBef>
          <a:spcPts val="600"/>
        </a:spcBef>
        <a:spcAft>
          <a:spcPct val="0"/>
        </a:spcAft>
        <a:buClr>
          <a:srgbClr val="000000"/>
        </a:buClr>
        <a:buSzPct val="100000"/>
        <a:buFont typeface="Arial" pitchFamily="34" charset="0"/>
        <a:buChar char="•"/>
        <a:defRPr sz="2400">
          <a:solidFill>
            <a:schemeClr val="tx1"/>
          </a:solidFill>
          <a:latin typeface="+mn-lt"/>
          <a:ea typeface="+mn-ea"/>
          <a:cs typeface="+mn-cs"/>
          <a:sym typeface="Arial" pitchFamily="34" charset="0"/>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
          <p:cNvSpPr>
            <a:spLocks noChangeArrowheads="1"/>
          </p:cNvSpPr>
          <p:nvPr>
            <p:ph type="body" idx="1"/>
          </p:nvPr>
        </p:nvSpPr>
        <p:spPr bwMode="auto">
          <a:xfrm>
            <a:off x="889000" y="5168900"/>
            <a:ext cx="7353300" cy="800100"/>
          </a:xfrm>
          <a:prstGeom prst="rect">
            <a:avLst/>
          </a:prstGeom>
          <a:noFill/>
          <a:ln w="12700">
            <a:noFill/>
            <a:miter lim="800000"/>
            <a:headEnd/>
            <a:tailEnd/>
          </a:ln>
        </p:spPr>
        <p:txBody>
          <a:bodyPr vert="horz" wrap="square" lIns="50800" tIns="50800" rIns="50800" bIns="50800" numCol="1" anchor="t" anchorCtr="0" compatLnSpc="1">
            <a:prstTxWarp prst="textNoShape">
              <a:avLst/>
            </a:prstTxWarp>
          </a:bodyPr>
          <a:lstStyle/>
          <a:p>
            <a:pPr lvl="0"/>
            <a:r>
              <a:rPr lang="en-US" smtClean="0">
                <a:sym typeface="Helvetica Light" charset="0"/>
              </a:rPr>
              <a:t>Click to edit Master text styles</a:t>
            </a:r>
          </a:p>
          <a:p>
            <a:pPr lvl="1"/>
            <a:r>
              <a:rPr lang="en-US" smtClean="0">
                <a:sym typeface="Helvetica Light" charset="0"/>
              </a:rPr>
              <a:t>Second level</a:t>
            </a:r>
          </a:p>
          <a:p>
            <a:pPr lvl="2"/>
            <a:r>
              <a:rPr lang="en-US" smtClean="0">
                <a:sym typeface="Helvetica Light" charset="0"/>
              </a:rPr>
              <a:t>Third level</a:t>
            </a:r>
          </a:p>
          <a:p>
            <a:pPr lvl="3"/>
            <a:r>
              <a:rPr lang="en-US" smtClean="0">
                <a:sym typeface="Helvetica Light" charset="0"/>
              </a:rPr>
              <a:t>Fourth level</a:t>
            </a:r>
          </a:p>
          <a:p>
            <a:pPr lvl="4"/>
            <a:r>
              <a:rPr lang="en-US" smtClean="0">
                <a:sym typeface="Helvetica Light" charset="0"/>
              </a:rPr>
              <a:t>Fifth level</a:t>
            </a:r>
          </a:p>
        </p:txBody>
      </p:sp>
      <p:sp>
        <p:nvSpPr>
          <p:cNvPr id="16387" name="Rectangle 2"/>
          <p:cNvSpPr>
            <a:spLocks noChangeArrowheads="1"/>
          </p:cNvSpPr>
          <p:nvPr>
            <p:ph type="title"/>
          </p:nvPr>
        </p:nvSpPr>
        <p:spPr bwMode="auto">
          <a:xfrm>
            <a:off x="889000" y="4102100"/>
            <a:ext cx="7353300" cy="1003300"/>
          </a:xfrm>
          <a:prstGeom prst="rect">
            <a:avLst/>
          </a:prstGeom>
          <a:noFill/>
          <a:ln w="12700">
            <a:noFill/>
            <a:miter lim="800000"/>
            <a:headEnd/>
            <a:tailEnd/>
          </a:ln>
        </p:spPr>
        <p:txBody>
          <a:bodyPr vert="horz" wrap="square" lIns="50800" tIns="50800" rIns="50800" bIns="50800" numCol="1" anchor="b" anchorCtr="0" compatLnSpc="1">
            <a:prstTxWarp prst="textNoShape">
              <a:avLst/>
            </a:prstTxWarp>
          </a:bodyPr>
          <a:lstStyle/>
          <a:p>
            <a:pPr lvl="0"/>
            <a:r>
              <a:rPr lang="en-US" smtClean="0">
                <a:sym typeface="Helvetica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eaLnBrk="0" fontAlgn="base" hangingPunct="0">
        <a:spcBef>
          <a:spcPct val="0"/>
        </a:spcBef>
        <a:spcAft>
          <a:spcPct val="0"/>
        </a:spcAft>
        <a:defRPr sz="5600">
          <a:solidFill>
            <a:schemeClr val="tx1"/>
          </a:solidFill>
          <a:latin typeface="+mj-lt"/>
          <a:ea typeface="+mj-ea"/>
          <a:cs typeface="+mj-cs"/>
          <a:sym typeface="Helvetica Light" charset="0"/>
        </a:defRPr>
      </a:lvl1pPr>
      <a:lvl2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2pPr>
      <a:lvl3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3pPr>
      <a:lvl4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4pPr>
      <a:lvl5pPr algn="ctr" rtl="0" eaLnBrk="0" fontAlgn="base" hangingPunct="0">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5pPr>
      <a:lvl6pPr marL="4572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6pPr>
      <a:lvl7pPr marL="9144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7pPr>
      <a:lvl8pPr marL="13716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8pPr>
      <a:lvl9pPr marL="1828800" algn="ctr" rtl="0" fontAlgn="base">
        <a:spcBef>
          <a:spcPct val="0"/>
        </a:spcBef>
        <a:spcAft>
          <a:spcPct val="0"/>
        </a:spcAft>
        <a:defRPr sz="5600">
          <a:solidFill>
            <a:schemeClr val="tx1"/>
          </a:solidFill>
          <a:latin typeface="Helvetica Light" charset="0"/>
          <a:ea typeface="ヒラギノ角ゴ ProN W3" charset="0"/>
          <a:cs typeface="ヒラギノ角ゴ ProN W3" charset="0"/>
          <a:sym typeface="Helvetica Light" charset="0"/>
        </a:defRPr>
      </a:lvl9pPr>
    </p:titleStyle>
    <p:bodyStyle>
      <a:lvl1pPr marL="342900" indent="-342900" algn="ctr" rtl="0" eaLnBrk="0" fontAlgn="base" hangingPunct="0">
        <a:spcBef>
          <a:spcPct val="0"/>
        </a:spcBef>
        <a:spcAft>
          <a:spcPct val="0"/>
        </a:spcAft>
        <a:defRPr sz="2200">
          <a:solidFill>
            <a:schemeClr val="tx1"/>
          </a:solidFill>
          <a:latin typeface="+mn-lt"/>
          <a:ea typeface="+mn-ea"/>
          <a:cs typeface="+mn-cs"/>
          <a:sym typeface="Helvetica Light" charset="0"/>
        </a:defRPr>
      </a:lvl1pPr>
      <a:lvl2pPr marL="292100" indent="165100" algn="ctr" rtl="0" eaLnBrk="0" fontAlgn="base" hangingPunct="0">
        <a:spcBef>
          <a:spcPct val="0"/>
        </a:spcBef>
        <a:spcAft>
          <a:spcPct val="0"/>
        </a:spcAft>
        <a:defRPr sz="2200">
          <a:solidFill>
            <a:schemeClr val="tx1"/>
          </a:solidFill>
          <a:latin typeface="+mn-lt"/>
          <a:ea typeface="+mn-ea"/>
          <a:cs typeface="+mn-cs"/>
          <a:sym typeface="Helvetica Light" charset="0"/>
        </a:defRPr>
      </a:lvl2pPr>
      <a:lvl3pPr marL="635000" indent="279400" algn="ctr" rtl="0" eaLnBrk="0" fontAlgn="base" hangingPunct="0">
        <a:spcBef>
          <a:spcPct val="0"/>
        </a:spcBef>
        <a:spcAft>
          <a:spcPct val="0"/>
        </a:spcAft>
        <a:defRPr sz="2200">
          <a:solidFill>
            <a:schemeClr val="tx1"/>
          </a:solidFill>
          <a:latin typeface="+mn-lt"/>
          <a:ea typeface="+mn-ea"/>
          <a:cs typeface="+mn-cs"/>
          <a:sym typeface="Helvetica Light" charset="0"/>
        </a:defRPr>
      </a:lvl3pPr>
      <a:lvl4pPr marL="977900" indent="393700" algn="ctr" rtl="0" eaLnBrk="0" fontAlgn="base" hangingPunct="0">
        <a:spcBef>
          <a:spcPct val="0"/>
        </a:spcBef>
        <a:spcAft>
          <a:spcPct val="0"/>
        </a:spcAft>
        <a:defRPr sz="2200">
          <a:solidFill>
            <a:schemeClr val="tx1"/>
          </a:solidFill>
          <a:latin typeface="+mn-lt"/>
          <a:ea typeface="+mn-ea"/>
          <a:cs typeface="+mn-cs"/>
          <a:sym typeface="Helvetica Light" charset="0"/>
        </a:defRPr>
      </a:lvl4pPr>
      <a:lvl5pPr marL="1320800" indent="508000" algn="ctr" rtl="0" eaLnBrk="0" fontAlgn="base" hangingPunct="0">
        <a:spcBef>
          <a:spcPct val="0"/>
        </a:spcBef>
        <a:spcAft>
          <a:spcPct val="0"/>
        </a:spcAft>
        <a:defRPr sz="2200">
          <a:solidFill>
            <a:schemeClr val="tx1"/>
          </a:solidFill>
          <a:latin typeface="+mn-lt"/>
          <a:ea typeface="+mn-ea"/>
          <a:cs typeface="+mn-cs"/>
          <a:sym typeface="Helvetica Light" charset="0"/>
        </a:defRPr>
      </a:lvl5pPr>
      <a:lvl6pPr marL="1778000" algn="ctr" rtl="0" fontAlgn="base">
        <a:spcBef>
          <a:spcPct val="0"/>
        </a:spcBef>
        <a:spcAft>
          <a:spcPct val="0"/>
        </a:spcAft>
        <a:defRPr sz="2200">
          <a:solidFill>
            <a:schemeClr val="tx1"/>
          </a:solidFill>
          <a:latin typeface="+mn-lt"/>
          <a:ea typeface="+mn-ea"/>
          <a:cs typeface="+mn-cs"/>
          <a:sym typeface="Helvetica Light" charset="0"/>
        </a:defRPr>
      </a:lvl6pPr>
      <a:lvl7pPr marL="2235200" algn="ctr" rtl="0" fontAlgn="base">
        <a:spcBef>
          <a:spcPct val="0"/>
        </a:spcBef>
        <a:spcAft>
          <a:spcPct val="0"/>
        </a:spcAft>
        <a:defRPr sz="2200">
          <a:solidFill>
            <a:schemeClr val="tx1"/>
          </a:solidFill>
          <a:latin typeface="+mn-lt"/>
          <a:ea typeface="+mn-ea"/>
          <a:cs typeface="+mn-cs"/>
          <a:sym typeface="Helvetica Light" charset="0"/>
        </a:defRPr>
      </a:lvl7pPr>
      <a:lvl8pPr marL="2692400" algn="ctr" rtl="0" fontAlgn="base">
        <a:spcBef>
          <a:spcPct val="0"/>
        </a:spcBef>
        <a:spcAft>
          <a:spcPct val="0"/>
        </a:spcAft>
        <a:defRPr sz="2200">
          <a:solidFill>
            <a:schemeClr val="tx1"/>
          </a:solidFill>
          <a:latin typeface="+mn-lt"/>
          <a:ea typeface="+mn-ea"/>
          <a:cs typeface="+mn-cs"/>
          <a:sym typeface="Helvetica Light" charset="0"/>
        </a:defRPr>
      </a:lvl8pPr>
      <a:lvl9pPr marL="3149600" algn="ctr" rtl="0" fontAlgn="base">
        <a:spcBef>
          <a:spcPct val="0"/>
        </a:spcBef>
        <a:spcAft>
          <a:spcPct val="0"/>
        </a:spcAft>
        <a:defRPr sz="2200">
          <a:solidFill>
            <a:schemeClr val="tx1"/>
          </a:solidFill>
          <a:latin typeface="+mn-lt"/>
          <a:ea typeface="+mn-ea"/>
          <a:cs typeface="+mn-cs"/>
          <a:sym typeface="Helvetica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685800" y="1844675"/>
            <a:ext cx="7772400" cy="2041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Arial" charset="0"/>
              </a:rPr>
              <a:t>Click to edit Master title style</a:t>
            </a:r>
          </a:p>
        </p:txBody>
      </p:sp>
      <p:sp>
        <p:nvSpPr>
          <p:cNvPr id="12290" name="Rectangle 2"/>
          <p:cNvSpPr>
            <a:spLocks noGrp="1" noChangeArrowheads="1"/>
          </p:cNvSpPr>
          <p:nvPr>
            <p:ph type="body" idx="1"/>
          </p:nvPr>
        </p:nvSpPr>
        <p:spPr bwMode="auto">
          <a:xfrm>
            <a:off x="1371600" y="3886200"/>
            <a:ext cx="6400800" cy="2971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12291" name="Text Box 3"/>
          <p:cNvSpPr txBox="1">
            <a:spLocks noGrp="1" noChangeArrowheads="1"/>
          </p:cNvSpPr>
          <p:nvPr>
            <p:ph type="sldNum" sz="quarter" idx="4"/>
          </p:nvPr>
        </p:nvSpPr>
        <p:spPr bwMode="auto">
          <a:xfrm>
            <a:off x="8399463" y="6442075"/>
            <a:ext cx="287337" cy="279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r">
              <a:defRPr sz="1400">
                <a:solidFill>
                  <a:schemeClr val="tx1"/>
                </a:solidFill>
                <a:latin typeface="Arial" pitchFamily="34" charset="0"/>
                <a:ea typeface="ＭＳ Ｐゴシック" charset="-128"/>
                <a:sym typeface="Arial" pitchFamily="34" charset="0"/>
              </a:defRPr>
            </a:lvl1pPr>
          </a:lstStyle>
          <a:p>
            <a:fld id="{A57D28B3-44AD-44DA-A7C1-E930B02B3D2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Arial" pitchFamily="34" charset="0"/>
        </a:defRPr>
      </a:lvl1pPr>
      <a:lvl2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2pPr>
      <a:lvl3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3pPr>
      <a:lvl4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4pPr>
      <a:lvl5pPr algn="ctr" rtl="0" eaLnBrk="0" fontAlgn="base" hangingPunct="0">
        <a:spcBef>
          <a:spcPct val="0"/>
        </a:spcBef>
        <a:spcAft>
          <a:spcPct val="0"/>
        </a:spcAft>
        <a:defRPr sz="4400">
          <a:solidFill>
            <a:schemeClr val="tx1"/>
          </a:solidFill>
          <a:latin typeface="Arial" charset="0"/>
          <a:ea typeface="ヒラギノ角ゴ ProN W3" charset="0"/>
          <a:cs typeface="ヒラギノ角ゴ ProN W3" charset="0"/>
          <a:sym typeface="Arial" pitchFamily="34" charset="0"/>
        </a:defRPr>
      </a:lvl5pPr>
      <a:lvl6pPr marL="4572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6pPr>
      <a:lvl7pPr marL="9144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7pPr>
      <a:lvl8pPr marL="13716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8pPr>
      <a:lvl9pPr marL="1828800" algn="ctr" rtl="0" fontAlgn="base">
        <a:spcBef>
          <a:spcPct val="0"/>
        </a:spcBef>
        <a:spcAft>
          <a:spcPct val="0"/>
        </a:spcAft>
        <a:defRPr sz="4400">
          <a:solidFill>
            <a:schemeClr val="tx1"/>
          </a:solidFill>
          <a:latin typeface="Arial" charset="0"/>
          <a:ea typeface="ヒラギノ角ゴ ProN W3" charset="0"/>
          <a:cs typeface="ヒラギノ角ゴ ProN W3" charset="0"/>
          <a:sym typeface="Arial" charset="0"/>
        </a:defRPr>
      </a:lvl9pPr>
    </p:titleStyle>
    <p:bodyStyle>
      <a:lvl1pPr marL="342900" indent="-342900" algn="ctr" rtl="0" eaLnBrk="0" fontAlgn="base" hangingPunct="0">
        <a:spcBef>
          <a:spcPts val="800"/>
        </a:spcBef>
        <a:spcAft>
          <a:spcPct val="0"/>
        </a:spcAft>
        <a:defRPr sz="3200">
          <a:solidFill>
            <a:schemeClr val="tx1"/>
          </a:solidFill>
          <a:latin typeface="+mn-lt"/>
          <a:ea typeface="+mn-ea"/>
          <a:cs typeface="+mn-cs"/>
          <a:sym typeface="Arial" pitchFamily="34" charset="0"/>
        </a:defRPr>
      </a:lvl1pPr>
      <a:lvl2pPr marL="419100" indent="38100" algn="ctr" rtl="0" eaLnBrk="0" fontAlgn="base" hangingPunct="0">
        <a:spcBef>
          <a:spcPts val="700"/>
        </a:spcBef>
        <a:spcAft>
          <a:spcPct val="0"/>
        </a:spcAft>
        <a:defRPr sz="2800">
          <a:solidFill>
            <a:schemeClr val="tx1"/>
          </a:solidFill>
          <a:latin typeface="+mn-lt"/>
          <a:ea typeface="+mn-ea"/>
          <a:cs typeface="+mn-cs"/>
          <a:sym typeface="Arial" pitchFamily="34" charset="0"/>
        </a:defRPr>
      </a:lvl2pPr>
      <a:lvl3pPr marL="876300" indent="38100" algn="ctr" rtl="0" eaLnBrk="0" fontAlgn="base" hangingPunct="0">
        <a:spcBef>
          <a:spcPts val="600"/>
        </a:spcBef>
        <a:spcAft>
          <a:spcPct val="0"/>
        </a:spcAft>
        <a:defRPr sz="2400">
          <a:solidFill>
            <a:schemeClr val="tx1"/>
          </a:solidFill>
          <a:latin typeface="+mn-lt"/>
          <a:ea typeface="+mn-ea"/>
          <a:cs typeface="+mn-cs"/>
          <a:sym typeface="Arial" pitchFamily="34" charset="0"/>
        </a:defRPr>
      </a:lvl3pPr>
      <a:lvl4pPr marL="1333500" indent="38100" algn="ctr" rtl="0" eaLnBrk="0" fontAlgn="base" hangingPunct="0">
        <a:spcBef>
          <a:spcPts val="500"/>
        </a:spcBef>
        <a:spcAft>
          <a:spcPct val="0"/>
        </a:spcAft>
        <a:defRPr sz="2000">
          <a:solidFill>
            <a:schemeClr val="tx1"/>
          </a:solidFill>
          <a:latin typeface="+mn-lt"/>
          <a:ea typeface="+mn-ea"/>
          <a:cs typeface="+mn-cs"/>
          <a:sym typeface="Arial" pitchFamily="34" charset="0"/>
        </a:defRPr>
      </a:lvl4pPr>
      <a:lvl5pPr marL="1790700" indent="38100" algn="ctr" rtl="0" eaLnBrk="0" fontAlgn="base" hangingPunct="0">
        <a:spcBef>
          <a:spcPts val="500"/>
        </a:spcBef>
        <a:spcAft>
          <a:spcPct val="0"/>
        </a:spcAft>
        <a:defRPr sz="2000">
          <a:solidFill>
            <a:schemeClr val="tx1"/>
          </a:solidFill>
          <a:latin typeface="+mn-lt"/>
          <a:ea typeface="+mn-ea"/>
          <a:cs typeface="+mn-cs"/>
          <a:sym typeface="Arial" pitchFamily="34" charset="0"/>
        </a:defRPr>
      </a:lvl5pPr>
      <a:lvl6pPr marL="2247900" algn="ctr" rtl="0" fontAlgn="base">
        <a:spcBef>
          <a:spcPts val="500"/>
        </a:spcBef>
        <a:spcAft>
          <a:spcPct val="0"/>
        </a:spcAft>
        <a:defRPr sz="2000">
          <a:solidFill>
            <a:schemeClr val="tx1"/>
          </a:solidFill>
          <a:latin typeface="+mn-lt"/>
          <a:ea typeface="+mn-ea"/>
          <a:cs typeface="+mn-cs"/>
          <a:sym typeface="Arial" charset="0"/>
        </a:defRPr>
      </a:lvl6pPr>
      <a:lvl7pPr marL="2705100" algn="ctr" rtl="0" fontAlgn="base">
        <a:spcBef>
          <a:spcPts val="500"/>
        </a:spcBef>
        <a:spcAft>
          <a:spcPct val="0"/>
        </a:spcAft>
        <a:defRPr sz="2000">
          <a:solidFill>
            <a:schemeClr val="tx1"/>
          </a:solidFill>
          <a:latin typeface="+mn-lt"/>
          <a:ea typeface="+mn-ea"/>
          <a:cs typeface="+mn-cs"/>
          <a:sym typeface="Arial" charset="0"/>
        </a:defRPr>
      </a:lvl7pPr>
      <a:lvl8pPr marL="3162300" algn="ctr" rtl="0" fontAlgn="base">
        <a:spcBef>
          <a:spcPts val="500"/>
        </a:spcBef>
        <a:spcAft>
          <a:spcPct val="0"/>
        </a:spcAft>
        <a:defRPr sz="2000">
          <a:solidFill>
            <a:schemeClr val="tx1"/>
          </a:solidFill>
          <a:latin typeface="+mn-lt"/>
          <a:ea typeface="+mn-ea"/>
          <a:cs typeface="+mn-cs"/>
          <a:sym typeface="Arial" charset="0"/>
        </a:defRPr>
      </a:lvl8pPr>
      <a:lvl9pPr marL="3619500" algn="ctr" rtl="0" fontAlgn="base">
        <a:spcBef>
          <a:spcPts val="500"/>
        </a:spcBef>
        <a:spcAft>
          <a:spcPct val="0"/>
        </a:spcAft>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24.xml"/><Relationship Id="rId1" Type="http://schemas.openxmlformats.org/officeDocument/2006/relationships/vmlDrawing" Target="../drawings/vmlDrawing2.v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2">
            <a:lum bright="50000" contrast="-40000"/>
          </a:blip>
          <a:srcRect/>
          <a:stretch>
            <a:fillRect/>
          </a:stretch>
        </p:blipFill>
        <p:spPr bwMode="auto">
          <a:xfrm>
            <a:off x="0" y="0"/>
            <a:ext cx="9144000" cy="7318375"/>
          </a:xfrm>
          <a:prstGeom prst="rect">
            <a:avLst/>
          </a:prstGeom>
          <a:noFill/>
          <a:ln w="38100">
            <a:noFill/>
            <a:miter lim="800000"/>
            <a:headEnd/>
            <a:tailEnd/>
          </a:ln>
        </p:spPr>
      </p:pic>
      <p:sp>
        <p:nvSpPr>
          <p:cNvPr id="13314" name="Rectangle 2"/>
          <p:cNvSpPr>
            <a:spLocks noGrp="1" noChangeArrowheads="1"/>
          </p:cNvSpPr>
          <p:nvPr>
            <p:ph type="title"/>
          </p:nvPr>
        </p:nvSpPr>
        <p:spPr>
          <a:xfrm>
            <a:off x="698500" y="1276350"/>
            <a:ext cx="7996238" cy="2743200"/>
          </a:xfrm>
        </p:spPr>
        <p:txBody>
          <a:bodyPr/>
          <a:lstStyle/>
          <a:p>
            <a:pPr eaLnBrk="1" hangingPunct="1"/>
            <a:r>
              <a:rPr lang="en-US" altLang="en-US" sz="3200" smtClean="0">
                <a:solidFill>
                  <a:schemeClr val="tx1"/>
                </a:solidFill>
              </a:rPr>
              <a:t>“</a:t>
            </a:r>
            <a:r>
              <a:rPr lang="en-US" sz="3200" smtClean="0">
                <a:solidFill>
                  <a:schemeClr val="tx1"/>
                </a:solidFill>
              </a:rPr>
              <a:t>Surface Reflectance over Land in Collection 6</a:t>
            </a:r>
            <a:r>
              <a:rPr lang="en-US" altLang="en-US" sz="3200" smtClean="0">
                <a:solidFill>
                  <a:schemeClr val="tx1"/>
                </a:solidFill>
              </a:rPr>
              <a:t>”</a:t>
            </a:r>
            <a:r>
              <a:rPr lang="en-US" sz="3200" smtClean="0">
                <a:solidFill>
                  <a:schemeClr val="tx1"/>
                </a:solidFill>
              </a:rPr>
              <a:t/>
            </a:r>
            <a:br>
              <a:rPr lang="en-US" sz="3200" smtClean="0">
                <a:solidFill>
                  <a:schemeClr val="tx1"/>
                </a:solidFill>
              </a:rPr>
            </a:br>
            <a:r>
              <a:rPr lang="en-US" sz="1800" smtClean="0">
                <a:solidFill>
                  <a:schemeClr val="tx1"/>
                </a:solidFill>
              </a:rPr>
              <a:t/>
            </a:r>
            <a:br>
              <a:rPr lang="en-US" sz="1800" smtClean="0">
                <a:solidFill>
                  <a:schemeClr val="tx1"/>
                </a:solidFill>
              </a:rPr>
            </a:br>
            <a:r>
              <a:rPr lang="en-US" sz="1800" smtClean="0">
                <a:solidFill>
                  <a:schemeClr val="tx1"/>
                </a:solidFill>
              </a:rPr>
              <a:t>Eric Vermote </a:t>
            </a:r>
            <a:br>
              <a:rPr lang="en-US" sz="1800" smtClean="0">
                <a:solidFill>
                  <a:schemeClr val="tx1"/>
                </a:solidFill>
              </a:rPr>
            </a:br>
            <a:r>
              <a:rPr lang="en-US" sz="1800" smtClean="0">
                <a:solidFill>
                  <a:schemeClr val="tx1"/>
                </a:solidFill>
              </a:rPr>
              <a:t>NASA/GSFC Code 619</a:t>
            </a:r>
            <a:br>
              <a:rPr lang="en-US" sz="1800" smtClean="0">
                <a:solidFill>
                  <a:schemeClr val="tx1"/>
                </a:solidFill>
              </a:rPr>
            </a:br>
            <a:r>
              <a:rPr lang="en-US" sz="1800" smtClean="0">
                <a:solidFill>
                  <a:schemeClr val="tx1"/>
                </a:solidFill>
              </a:rPr>
              <a:t>eric.f.vermote@nasa.gov</a:t>
            </a:r>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a:xfrm>
            <a:off x="889000" y="-152400"/>
            <a:ext cx="7353300" cy="1714500"/>
          </a:xfrm>
        </p:spPr>
        <p:txBody>
          <a:bodyPr/>
          <a:lstStyle/>
          <a:p>
            <a:pPr eaLnBrk="1" hangingPunct="1"/>
            <a:r>
              <a:rPr lang="en-US" sz="2400" smtClean="0"/>
              <a:t>Cross-comparison of MODIS SR with product derived using independent approach 2/2</a:t>
            </a:r>
          </a:p>
        </p:txBody>
      </p:sp>
      <p:graphicFrame>
        <p:nvGraphicFramePr>
          <p:cNvPr id="39938" name="Object 3"/>
          <p:cNvGraphicFramePr>
            <a:graphicFrameLocks noChangeAspect="1"/>
          </p:cNvGraphicFramePr>
          <p:nvPr/>
        </p:nvGraphicFramePr>
        <p:xfrm>
          <a:off x="1836738" y="1306513"/>
          <a:ext cx="5486400" cy="5092700"/>
        </p:xfrm>
        <a:graphic>
          <a:graphicData uri="http://schemas.openxmlformats.org/presentationml/2006/ole">
            <p:oleObj spid="_x0000_s39938" name="Document" r:id="rId3" imgW="5486400" imgH="5092700" progId="Word.Document.12">
              <p:embed/>
            </p:oleObj>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89000" y="177800"/>
            <a:ext cx="7353300" cy="508000"/>
          </a:xfrm>
        </p:spPr>
        <p:txBody>
          <a:bodyPr/>
          <a:lstStyle/>
          <a:p>
            <a:r>
              <a:rPr lang="en-US" sz="3200" smtClean="0"/>
              <a:t>Improving the aerosol retrieval</a:t>
            </a:r>
          </a:p>
        </p:txBody>
      </p:sp>
      <p:sp>
        <p:nvSpPr>
          <p:cNvPr id="7" name="Rectangle 6"/>
          <p:cNvSpPr/>
          <p:nvPr/>
        </p:nvSpPr>
        <p:spPr>
          <a:xfrm>
            <a:off x="457200" y="762000"/>
            <a:ext cx="8001000" cy="2586038"/>
          </a:xfrm>
          <a:prstGeom prst="rect">
            <a:avLst/>
          </a:prstGeom>
        </p:spPr>
        <p:txBody>
          <a:bodyPr>
            <a:spAutoFit/>
          </a:bodyPr>
          <a:lstStyle/>
          <a:p>
            <a:pPr marL="342900" indent="-342900" algn="just">
              <a:buFontTx/>
              <a:buAutoNum type="alphaLcParenBoth"/>
            </a:pPr>
            <a:r>
              <a:rPr lang="en-US" sz="1800"/>
              <a:t>Revised the aerosol model using the latest result of the AERONET database, in particular the accounting for particles non-sphericity and the version 2, level 2 particles properties inversions. A new model for dust is under development.</a:t>
            </a:r>
          </a:p>
          <a:p>
            <a:pPr marL="342900" indent="-342900" algn="just">
              <a:buFontTx/>
              <a:buAutoNum type="alphaLcParenBoth"/>
            </a:pPr>
            <a:endParaRPr lang="en-US" sz="1800"/>
          </a:p>
          <a:p>
            <a:pPr marL="342900" indent="-342900" algn="just"/>
            <a:r>
              <a:rPr lang="en-US" sz="1800"/>
              <a:t>(b) Started Improving the ratio used in the visible and swir used in the inversion. Currently a default value is used globally, that value is adequate for vegetated area but not on sparsely vegetated or desert area, We used the MISR data and the CMG product to produce a spatially explicit CMG climatology of these ratios and will use those in the aerosol inversion.</a:t>
            </a:r>
          </a:p>
        </p:txBody>
      </p:sp>
      <p:pic>
        <p:nvPicPr>
          <p:cNvPr id="40963" name="Picture 8" descr="Screen Shot 2013-04-14 at 7.02.36 PM.png"/>
          <p:cNvPicPr>
            <a:picLocks noChangeAspect="1"/>
          </p:cNvPicPr>
          <p:nvPr/>
        </p:nvPicPr>
        <p:blipFill>
          <a:blip r:embed="rId2"/>
          <a:srcRect/>
          <a:stretch>
            <a:fillRect/>
          </a:stretch>
        </p:blipFill>
        <p:spPr bwMode="auto">
          <a:xfrm>
            <a:off x="152400" y="3352800"/>
            <a:ext cx="6553200" cy="3406775"/>
          </a:xfrm>
          <a:prstGeom prst="rect">
            <a:avLst/>
          </a:prstGeom>
          <a:noFill/>
          <a:ln w="9525">
            <a:noFill/>
            <a:miter lim="800000"/>
            <a:headEnd/>
            <a:tailEnd/>
          </a:ln>
        </p:spPr>
      </p:pic>
      <p:pic>
        <p:nvPicPr>
          <p:cNvPr id="40964" name="Picture 9" descr="Screen Shot 2013-04-14 at 7.03.20 PM.png"/>
          <p:cNvPicPr>
            <a:picLocks noChangeAspect="1"/>
          </p:cNvPicPr>
          <p:nvPr/>
        </p:nvPicPr>
        <p:blipFill>
          <a:blip r:embed="rId3"/>
          <a:srcRect/>
          <a:stretch>
            <a:fillRect/>
          </a:stretch>
        </p:blipFill>
        <p:spPr bwMode="auto">
          <a:xfrm>
            <a:off x="7239000" y="3276600"/>
            <a:ext cx="342900" cy="3467100"/>
          </a:xfrm>
          <a:prstGeom prst="rect">
            <a:avLst/>
          </a:prstGeom>
          <a:noFill/>
          <a:ln w="9525">
            <a:noFill/>
            <a:miter lim="800000"/>
            <a:headEnd/>
            <a:tailEnd/>
          </a:ln>
        </p:spPr>
      </p:pic>
      <p:sp>
        <p:nvSpPr>
          <p:cNvPr id="11" name="TextBox 10"/>
          <p:cNvSpPr txBox="1"/>
          <p:nvPr/>
        </p:nvSpPr>
        <p:spPr>
          <a:xfrm>
            <a:off x="6553200" y="3124200"/>
            <a:ext cx="900113" cy="400050"/>
          </a:xfrm>
          <a:prstGeom prst="rect">
            <a:avLst/>
          </a:prstGeom>
          <a:noFill/>
        </p:spPr>
        <p:txBody>
          <a:bodyPr>
            <a:spAutoFit/>
          </a:bodyPr>
          <a:lstStyle/>
          <a:p>
            <a:pPr>
              <a:defRPr/>
            </a:pPr>
            <a:r>
              <a:rPr lang="en-US" sz="2000" dirty="0">
                <a:latin typeface="+mj-lt"/>
                <a:ea typeface="ヒラギノ角ゴ ProN W3" charset="0"/>
              </a:rPr>
              <a:t>1.1</a:t>
            </a:r>
            <a:endParaRPr lang="en-US" sz="2800" dirty="0">
              <a:latin typeface="+mj-lt"/>
              <a:ea typeface="ヒラギノ角ゴ ProN W3" charset="0"/>
            </a:endParaRPr>
          </a:p>
        </p:txBody>
      </p:sp>
      <p:sp>
        <p:nvSpPr>
          <p:cNvPr id="12" name="TextBox 11"/>
          <p:cNvSpPr txBox="1"/>
          <p:nvPr/>
        </p:nvSpPr>
        <p:spPr>
          <a:xfrm>
            <a:off x="6477000" y="4800600"/>
            <a:ext cx="900113" cy="400050"/>
          </a:xfrm>
          <a:prstGeom prst="rect">
            <a:avLst/>
          </a:prstGeom>
          <a:noFill/>
        </p:spPr>
        <p:txBody>
          <a:bodyPr>
            <a:spAutoFit/>
          </a:bodyPr>
          <a:lstStyle/>
          <a:p>
            <a:pPr>
              <a:defRPr/>
            </a:pPr>
            <a:r>
              <a:rPr lang="en-US" sz="2000" dirty="0">
                <a:latin typeface="+mj-lt"/>
                <a:ea typeface="ヒラギノ角ゴ ProN W3" charset="0"/>
              </a:rPr>
              <a:t>0.5</a:t>
            </a:r>
            <a:endParaRPr lang="en-US" sz="2800" dirty="0">
              <a:latin typeface="+mj-lt"/>
              <a:ea typeface="ヒラギノ角ゴ ProN W3" charset="0"/>
            </a:endParaRPr>
          </a:p>
        </p:txBody>
      </p:sp>
      <p:sp>
        <p:nvSpPr>
          <p:cNvPr id="13" name="TextBox 12"/>
          <p:cNvSpPr txBox="1"/>
          <p:nvPr/>
        </p:nvSpPr>
        <p:spPr>
          <a:xfrm>
            <a:off x="6553200" y="6324600"/>
            <a:ext cx="900113" cy="400050"/>
          </a:xfrm>
          <a:prstGeom prst="rect">
            <a:avLst/>
          </a:prstGeom>
          <a:noFill/>
        </p:spPr>
        <p:txBody>
          <a:bodyPr>
            <a:spAutoFit/>
          </a:bodyPr>
          <a:lstStyle/>
          <a:p>
            <a:pPr>
              <a:defRPr/>
            </a:pPr>
            <a:r>
              <a:rPr lang="en-US" sz="2000" dirty="0">
                <a:latin typeface="+mj-lt"/>
                <a:ea typeface="ヒラギノ角ゴ ProN W3" charset="0"/>
              </a:rPr>
              <a:t>0.0</a:t>
            </a:r>
            <a:endParaRPr lang="en-US" sz="2800" dirty="0">
              <a:latin typeface="+mj-lt"/>
              <a:ea typeface="ヒラギノ角ゴ ProN W3"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38200" y="0"/>
            <a:ext cx="7353300" cy="812800"/>
          </a:xfrm>
        </p:spPr>
        <p:txBody>
          <a:bodyPr/>
          <a:lstStyle/>
          <a:p>
            <a:r>
              <a:rPr lang="en-US" sz="2400" b="1" smtClean="0"/>
              <a:t>Polarization effect not as bad as previously thought</a:t>
            </a:r>
          </a:p>
        </p:txBody>
      </p:sp>
      <p:pic>
        <p:nvPicPr>
          <p:cNvPr id="41986" name="Picture 3" descr="Screen Shot 2013-04-14 at 7.07.34 PM.png"/>
          <p:cNvPicPr>
            <a:picLocks noChangeAspect="1"/>
          </p:cNvPicPr>
          <p:nvPr/>
        </p:nvPicPr>
        <p:blipFill>
          <a:blip r:embed="rId2"/>
          <a:srcRect/>
          <a:stretch>
            <a:fillRect/>
          </a:stretch>
        </p:blipFill>
        <p:spPr bwMode="auto">
          <a:xfrm>
            <a:off x="533400" y="838200"/>
            <a:ext cx="5176838" cy="5410200"/>
          </a:xfrm>
          <a:prstGeom prst="rect">
            <a:avLst/>
          </a:prstGeom>
          <a:noFill/>
          <a:ln w="9525">
            <a:noFill/>
            <a:miter lim="800000"/>
            <a:headEnd/>
            <a:tailEnd/>
          </a:ln>
        </p:spPr>
      </p:pic>
      <p:sp>
        <p:nvSpPr>
          <p:cNvPr id="41987" name="TextBox 4"/>
          <p:cNvSpPr txBox="1">
            <a:spLocks noChangeArrowheads="1"/>
          </p:cNvSpPr>
          <p:nvPr/>
        </p:nvSpPr>
        <p:spPr bwMode="auto">
          <a:xfrm>
            <a:off x="5791200" y="2057400"/>
            <a:ext cx="2857500" cy="830263"/>
          </a:xfrm>
          <a:prstGeom prst="rect">
            <a:avLst/>
          </a:prstGeom>
          <a:noFill/>
          <a:ln w="9525">
            <a:noFill/>
            <a:miter lim="800000"/>
            <a:headEnd/>
            <a:tailEnd/>
          </a:ln>
        </p:spPr>
        <p:txBody>
          <a:bodyPr wrap="none">
            <a:spAutoFit/>
          </a:bodyPr>
          <a:lstStyle/>
          <a:p>
            <a:r>
              <a:rPr lang="en-US" sz="2400"/>
              <a:t>Collection 5 Level 1B</a:t>
            </a:r>
          </a:p>
          <a:p>
            <a:r>
              <a:rPr lang="en-US" sz="2400"/>
              <a:t>input</a:t>
            </a:r>
          </a:p>
        </p:txBody>
      </p:sp>
      <p:sp>
        <p:nvSpPr>
          <p:cNvPr id="41988" name="TextBox 5"/>
          <p:cNvSpPr txBox="1">
            <a:spLocks noChangeArrowheads="1"/>
          </p:cNvSpPr>
          <p:nvPr/>
        </p:nvSpPr>
        <p:spPr bwMode="auto">
          <a:xfrm>
            <a:off x="5943600" y="4572000"/>
            <a:ext cx="2857500" cy="830263"/>
          </a:xfrm>
          <a:prstGeom prst="rect">
            <a:avLst/>
          </a:prstGeom>
          <a:noFill/>
          <a:ln w="9525">
            <a:noFill/>
            <a:miter lim="800000"/>
            <a:headEnd/>
            <a:tailEnd/>
          </a:ln>
        </p:spPr>
        <p:txBody>
          <a:bodyPr wrap="none">
            <a:spAutoFit/>
          </a:bodyPr>
          <a:lstStyle/>
          <a:p>
            <a:r>
              <a:rPr lang="en-US" sz="2400"/>
              <a:t>Collection 6 Level 1B</a:t>
            </a:r>
          </a:p>
          <a:p>
            <a:r>
              <a:rPr lang="en-US" sz="2400"/>
              <a:t>input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889000" y="177800"/>
            <a:ext cx="7353300" cy="1346200"/>
          </a:xfrm>
        </p:spPr>
        <p:txBody>
          <a:bodyPr/>
          <a:lstStyle/>
          <a:p>
            <a:r>
              <a:rPr lang="en-US" smtClean="0"/>
              <a:t>Conclusions</a:t>
            </a:r>
          </a:p>
        </p:txBody>
      </p:sp>
      <p:sp>
        <p:nvSpPr>
          <p:cNvPr id="43010" name="Content Placeholder 2"/>
          <p:cNvSpPr>
            <a:spLocks noGrp="1"/>
          </p:cNvSpPr>
          <p:nvPr>
            <p:ph idx="1"/>
          </p:nvPr>
        </p:nvSpPr>
        <p:spPr>
          <a:xfrm>
            <a:off x="889000" y="1676400"/>
            <a:ext cx="7353300" cy="4013200"/>
          </a:xfrm>
        </p:spPr>
        <p:txBody>
          <a:bodyPr/>
          <a:lstStyle/>
          <a:p>
            <a:r>
              <a:rPr lang="en-US" smtClean="0"/>
              <a:t>Collection 6 development is well on track (BRDF database included, new aerosol by the end of the month)</a:t>
            </a:r>
          </a:p>
          <a:p>
            <a:r>
              <a:rPr lang="en-US" smtClean="0"/>
              <a:t>New reprocessing of the CMG using C6 Level1B will be critical to address additional correction needed (e.g. Polarization on Terra).</a:t>
            </a:r>
          </a:p>
          <a:p>
            <a:r>
              <a:rPr lang="en-US" smtClean="0"/>
              <a:t>Cloud mask will be evaluated using CALIPSO and CMG reflectance time series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4" descr="Screen Shot 2013-04-15 at 12.04.01 PM.png"/>
          <p:cNvPicPr>
            <a:picLocks noChangeAspect="1"/>
          </p:cNvPicPr>
          <p:nvPr/>
        </p:nvPicPr>
        <p:blipFill>
          <a:blip r:embed="rId2"/>
          <a:srcRect/>
          <a:stretch>
            <a:fillRect/>
          </a:stretch>
        </p:blipFill>
        <p:spPr bwMode="auto">
          <a:xfrm>
            <a:off x="609600" y="0"/>
            <a:ext cx="7899400" cy="6858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4294967295"/>
          </p:nvPr>
        </p:nvSpPr>
        <p:spPr>
          <a:xfrm>
            <a:off x="457200" y="1371600"/>
            <a:ext cx="8229600" cy="5072063"/>
          </a:xfrm>
        </p:spPr>
        <p:txBody>
          <a:bodyPr/>
          <a:lstStyle/>
          <a:p>
            <a:pPr marL="304800" lvl="1" indent="-304800" eaLnBrk="1" hangingPunct="1">
              <a:spcBef>
                <a:spcPct val="0"/>
              </a:spcBef>
              <a:buFont typeface="Wingdings" charset="0"/>
              <a:buChar char="§"/>
              <a:defRPr/>
            </a:pPr>
            <a:r>
              <a:rPr lang="en-US" sz="2000" dirty="0" smtClean="0">
                <a:solidFill>
                  <a:schemeClr val="tx1"/>
                </a:solidFill>
                <a:sym typeface="Lucida Sans" charset="0"/>
              </a:rPr>
              <a:t>Evaluation of Calibration /Level 1B</a:t>
            </a:r>
          </a:p>
          <a:p>
            <a:pPr marL="0" lvl="1" indent="0" eaLnBrk="1" hangingPunct="1">
              <a:spcBef>
                <a:spcPct val="0"/>
              </a:spcBef>
              <a:defRPr/>
            </a:pPr>
            <a:endParaRPr lang="en-US" sz="2000" dirty="0" smtClean="0">
              <a:solidFill>
                <a:schemeClr val="tx1"/>
              </a:solidFill>
              <a:sym typeface="Lucida Sans" charset="0"/>
            </a:endParaRPr>
          </a:p>
          <a:p>
            <a:pPr marL="304800" lvl="1" indent="-304800" eaLnBrk="1" hangingPunct="1">
              <a:spcBef>
                <a:spcPct val="0"/>
              </a:spcBef>
              <a:buFont typeface="Wingdings" charset="0"/>
              <a:buChar char="§"/>
              <a:defRPr/>
            </a:pPr>
            <a:r>
              <a:rPr lang="en-US" sz="2000" dirty="0" smtClean="0">
                <a:solidFill>
                  <a:schemeClr val="tx1"/>
                </a:solidFill>
                <a:sym typeface="Lucida Sans" charset="0"/>
              </a:rPr>
              <a:t>Continuous Assessment over the AERONET sites</a:t>
            </a:r>
          </a:p>
          <a:p>
            <a:pPr marL="304800" lvl="1" indent="-304800" eaLnBrk="1" hangingPunct="1">
              <a:spcBef>
                <a:spcPct val="0"/>
              </a:spcBef>
              <a:buFont typeface="Wingdings" charset="0"/>
              <a:buChar char="§"/>
              <a:defRPr/>
            </a:pPr>
            <a:endParaRPr lang="en-US" sz="2000" dirty="0">
              <a:solidFill>
                <a:schemeClr val="tx1"/>
              </a:solidFill>
              <a:sym typeface="Lucida Sans" charset="0"/>
            </a:endParaRPr>
          </a:p>
          <a:p>
            <a:pPr marL="304800" lvl="1" indent="-304800" eaLnBrk="1" hangingPunct="1">
              <a:spcBef>
                <a:spcPct val="0"/>
              </a:spcBef>
              <a:buFont typeface="Wingdings" charset="0"/>
              <a:buChar char="§"/>
              <a:defRPr/>
            </a:pPr>
            <a:r>
              <a:rPr lang="en-US" sz="2000" dirty="0" smtClean="0">
                <a:solidFill>
                  <a:schemeClr val="tx1"/>
                </a:solidFill>
                <a:sym typeface="Lucida Sans" charset="0"/>
              </a:rPr>
              <a:t>BRDF coupling correction (including BRDF database creation)</a:t>
            </a:r>
          </a:p>
          <a:p>
            <a:pPr marL="304800" lvl="1" indent="-304800" eaLnBrk="1" hangingPunct="1">
              <a:spcBef>
                <a:spcPct val="0"/>
              </a:spcBef>
              <a:buFont typeface="Wingdings" charset="0"/>
              <a:buChar char="§"/>
              <a:defRPr/>
            </a:pPr>
            <a:endParaRPr lang="en-US" sz="2000" dirty="0" smtClean="0">
              <a:solidFill>
                <a:schemeClr val="tx1"/>
              </a:solidFill>
              <a:sym typeface="Lucida Sans" charset="0"/>
            </a:endParaRPr>
          </a:p>
          <a:p>
            <a:pPr marL="304800" lvl="1" indent="-304800" eaLnBrk="1" hangingPunct="1">
              <a:spcBef>
                <a:spcPct val="0"/>
              </a:spcBef>
              <a:buFont typeface="Wingdings" charset="0"/>
              <a:buChar char="§"/>
              <a:defRPr/>
            </a:pPr>
            <a:r>
              <a:rPr lang="en-US" sz="2000" dirty="0">
                <a:solidFill>
                  <a:schemeClr val="tx1"/>
                </a:solidFill>
                <a:sym typeface="Lucida Sans" charset="0"/>
              </a:rPr>
              <a:t>Internal cloud/snow etc.. Improvements</a:t>
            </a:r>
          </a:p>
          <a:p>
            <a:pPr marL="304800" lvl="1" indent="-304800" eaLnBrk="1" hangingPunct="1">
              <a:spcBef>
                <a:spcPct val="0"/>
              </a:spcBef>
              <a:buFont typeface="Wingdings" charset="0"/>
              <a:buChar char="§"/>
              <a:defRPr/>
            </a:pPr>
            <a:endParaRPr lang="en-US" sz="2000" dirty="0">
              <a:solidFill>
                <a:schemeClr val="tx1"/>
              </a:solidFill>
              <a:sym typeface="Lucida Sans" charset="0"/>
            </a:endParaRPr>
          </a:p>
          <a:p>
            <a:pPr marL="304800" lvl="1" indent="-304800" eaLnBrk="1" hangingPunct="1">
              <a:spcBef>
                <a:spcPct val="0"/>
              </a:spcBef>
              <a:buFont typeface="Wingdings" charset="0"/>
              <a:buChar char="§"/>
              <a:defRPr/>
            </a:pPr>
            <a:r>
              <a:rPr lang="en-US" sz="2000" dirty="0">
                <a:solidFill>
                  <a:schemeClr val="tx1"/>
                </a:solidFill>
                <a:sym typeface="Lucida Sans" charset="0"/>
              </a:rPr>
              <a:t>Improving the aerosol retrieval/correction</a:t>
            </a:r>
          </a:p>
          <a:p>
            <a:pPr marL="304800" lvl="1" indent="-304800" eaLnBrk="1" hangingPunct="1">
              <a:spcBef>
                <a:spcPct val="0"/>
              </a:spcBef>
              <a:buFont typeface="Wingdings" charset="0"/>
              <a:buChar char="§"/>
              <a:defRPr/>
            </a:pPr>
            <a:endParaRPr lang="en-US" sz="2000" dirty="0">
              <a:solidFill>
                <a:schemeClr val="tx1"/>
              </a:solidFill>
              <a:sym typeface="Lucida Sans" charset="0"/>
            </a:endParaRPr>
          </a:p>
          <a:p>
            <a:pPr marL="304800" lvl="1" indent="-304800" eaLnBrk="1" hangingPunct="1">
              <a:spcBef>
                <a:spcPct val="0"/>
              </a:spcBef>
              <a:buFont typeface="Wingdings" charset="0"/>
              <a:buChar char="§"/>
              <a:defRPr/>
            </a:pPr>
            <a:r>
              <a:rPr lang="en-US" sz="2000" dirty="0" smtClean="0">
                <a:solidFill>
                  <a:schemeClr val="tx1"/>
                </a:solidFill>
                <a:sym typeface="Lucida Sans" charset="0"/>
              </a:rPr>
              <a:t>Polarization correction</a:t>
            </a:r>
          </a:p>
          <a:p>
            <a:pPr marL="304800" lvl="1" indent="-304800" eaLnBrk="1" hangingPunct="1">
              <a:spcBef>
                <a:spcPct val="0"/>
              </a:spcBef>
              <a:buFont typeface="Wingdings" charset="0"/>
              <a:buChar char="§"/>
              <a:defRPr/>
            </a:pPr>
            <a:endParaRPr lang="en-US" sz="1600" dirty="0">
              <a:sym typeface="Lucida Sans" charset="0"/>
            </a:endParaRPr>
          </a:p>
          <a:p>
            <a:pPr marL="304800" lvl="1" indent="-304800" eaLnBrk="1" hangingPunct="1">
              <a:spcBef>
                <a:spcPct val="0"/>
              </a:spcBef>
              <a:buFont typeface="Wingdings" charset="0"/>
              <a:buChar char="§"/>
              <a:defRPr/>
            </a:pPr>
            <a:endParaRPr lang="en-US" sz="1600" dirty="0" smtClean="0">
              <a:sym typeface="Lucida Sans" charset="0"/>
            </a:endParaRPr>
          </a:p>
          <a:p>
            <a:pPr marL="0" lvl="1" indent="0" eaLnBrk="1" hangingPunct="1">
              <a:spcBef>
                <a:spcPct val="0"/>
              </a:spcBef>
              <a:defRPr/>
            </a:pPr>
            <a:endParaRPr lang="en-US" sz="1600" dirty="0" smtClean="0">
              <a:sym typeface="Lucida Sans" charset="0"/>
            </a:endParaRPr>
          </a:p>
          <a:p>
            <a:pPr marL="304800" lvl="1" indent="-304800" eaLnBrk="1" hangingPunct="1">
              <a:spcBef>
                <a:spcPct val="0"/>
              </a:spcBef>
              <a:buFont typeface="Wingdings" charset="0"/>
              <a:buChar char="§"/>
              <a:defRPr/>
            </a:pPr>
            <a:endParaRPr lang="en-US" sz="1600" dirty="0" smtClean="0">
              <a:sym typeface="Lucida Sans" charset="0"/>
            </a:endParaRPr>
          </a:p>
        </p:txBody>
      </p:sp>
      <p:sp>
        <p:nvSpPr>
          <p:cNvPr id="16388" name="Rectangle 4"/>
          <p:cNvSpPr>
            <a:spLocks noGrp="1" noChangeArrowheads="1"/>
          </p:cNvSpPr>
          <p:nvPr>
            <p:ph type="title" idx="4294967295"/>
          </p:nvPr>
        </p:nvSpPr>
        <p:spPr>
          <a:xfrm>
            <a:off x="762000" y="0"/>
            <a:ext cx="7686675" cy="977900"/>
          </a:xfrm>
        </p:spPr>
        <p:txBody>
          <a:bodyPr/>
          <a:lstStyle/>
          <a:p>
            <a:pPr eaLnBrk="1" hangingPunct="1">
              <a:defRPr/>
            </a:pPr>
            <a:r>
              <a:rPr lang="en-US" sz="2800" dirty="0" smtClean="0">
                <a:solidFill>
                  <a:schemeClr val="tx1"/>
                </a:solidFill>
                <a:sym typeface="Lucida Sans" charset="0"/>
              </a:rPr>
              <a:t>Overview of collection 6 changes/activities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Line 1"/>
          <p:cNvSpPr>
            <a:spLocks noChangeShapeType="1"/>
          </p:cNvSpPr>
          <p:nvPr/>
        </p:nvSpPr>
        <p:spPr bwMode="auto">
          <a:xfrm>
            <a:off x="1255713" y="6683375"/>
            <a:ext cx="7886700" cy="0"/>
          </a:xfrm>
          <a:prstGeom prst="line">
            <a:avLst/>
          </a:prstGeom>
          <a:noFill/>
          <a:ln w="19050">
            <a:solidFill>
              <a:srgbClr val="990033"/>
            </a:solidFill>
            <a:round/>
            <a:headEnd/>
            <a:tailEnd/>
          </a:ln>
        </p:spPr>
        <p:txBody>
          <a:bodyPr lIns="0" tIns="0" rIns="0" bIns="0"/>
          <a:lstStyle/>
          <a:p>
            <a:endParaRPr lang="en-US"/>
          </a:p>
        </p:txBody>
      </p:sp>
      <p:sp>
        <p:nvSpPr>
          <p:cNvPr id="48144" name="Rectangle 16"/>
          <p:cNvSpPr>
            <a:spLocks/>
          </p:cNvSpPr>
          <p:nvPr/>
        </p:nvSpPr>
        <p:spPr bwMode="auto">
          <a:xfrm>
            <a:off x="0" y="0"/>
            <a:ext cx="89281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defRPr/>
            </a:pPr>
            <a:r>
              <a:rPr lang="en-US" sz="2800" dirty="0">
                <a:solidFill>
                  <a:schemeClr val="tx1"/>
                </a:solidFill>
                <a:latin typeface="+mj-lt"/>
                <a:ea typeface="ＭＳ Ｐゴシック" charset="0"/>
                <a:cs typeface="ＭＳ Ｐゴシック" charset="0"/>
                <a:sym typeface="Calibri Bold" charset="0"/>
              </a:rPr>
              <a:t>Calibration evaluation monitoring (1/2)</a:t>
            </a:r>
            <a:endParaRPr lang="en-US" sz="2800" dirty="0">
              <a:solidFill>
                <a:schemeClr val="tx1"/>
              </a:solidFill>
              <a:latin typeface="+mj-lt"/>
              <a:ea typeface="ＭＳ Ｐゴシック" charset="0"/>
              <a:cs typeface="ＭＳ Ｐゴシック" charset="0"/>
              <a:sym typeface="Arial" charset="0"/>
            </a:endParaRPr>
          </a:p>
          <a:p>
            <a:pPr>
              <a:defRPr/>
            </a:pPr>
            <a:r>
              <a:rPr lang="en-US" sz="2000" dirty="0">
                <a:solidFill>
                  <a:schemeClr val="tx1"/>
                </a:solidFill>
                <a:latin typeface="Calibri" charset="0"/>
                <a:ea typeface="ＭＳ Ｐゴシック" charset="0"/>
                <a:cs typeface="ＭＳ Ｐゴシック" charset="0"/>
                <a:sym typeface="Calibri" charset="0"/>
              </a:rPr>
              <a:t> </a:t>
            </a:r>
            <a:endParaRPr lang="en-US" sz="2000" dirty="0">
              <a:solidFill>
                <a:schemeClr val="tx1"/>
              </a:solidFill>
              <a:latin typeface="Calibri Italic" charset="0"/>
              <a:ea typeface="ＭＳ Ｐゴシック" charset="0"/>
              <a:cs typeface="ＭＳ Ｐゴシック" charset="0"/>
              <a:sym typeface="Calibri Italic" charset="0"/>
            </a:endParaRPr>
          </a:p>
        </p:txBody>
      </p:sp>
      <p:sp>
        <p:nvSpPr>
          <p:cNvPr id="32771" name="Rectangle 2"/>
          <p:cNvSpPr txBox="1">
            <a:spLocks noChangeArrowheads="1"/>
          </p:cNvSpPr>
          <p:nvPr/>
        </p:nvSpPr>
        <p:spPr bwMode="auto">
          <a:xfrm>
            <a:off x="381000" y="533400"/>
            <a:ext cx="8229600" cy="4527550"/>
          </a:xfrm>
          <a:prstGeom prst="rect">
            <a:avLst/>
          </a:prstGeom>
          <a:noFill/>
          <a:ln w="9525">
            <a:noFill/>
            <a:miter lim="800000"/>
            <a:headEnd/>
            <a:tailEnd/>
          </a:ln>
        </p:spPr>
        <p:txBody>
          <a:bodyPr/>
          <a:lstStyle/>
          <a:p>
            <a:pPr eaLnBrk="0" hangingPunct="0">
              <a:spcBef>
                <a:spcPts val="800"/>
              </a:spcBef>
            </a:pPr>
            <a:r>
              <a:rPr lang="en-US" sz="2400" b="1">
                <a:latin typeface="Lucida Sans" pitchFamily="34" charset="0"/>
                <a:sym typeface="Lucida Sans" pitchFamily="34" charset="0"/>
              </a:rPr>
              <a:t>Terra calibration issues</a:t>
            </a:r>
          </a:p>
          <a:p>
            <a:pPr marL="419100" lvl="1" indent="38100" eaLnBrk="0" hangingPunct="0">
              <a:spcBef>
                <a:spcPts val="700"/>
              </a:spcBef>
            </a:pPr>
            <a:r>
              <a:rPr lang="en-US" sz="2000">
                <a:latin typeface="Lucida Sans" pitchFamily="34" charset="0"/>
                <a:sym typeface="Lucida Sans" pitchFamily="34" charset="0"/>
              </a:rPr>
              <a:t>Solar diffuser degradation in NIR ~1.5% (previously assumed non existent) – impact on NDVI (Wang et al.,2012)</a:t>
            </a:r>
          </a:p>
          <a:p>
            <a:pPr marL="419100" lvl="1" indent="38100" eaLnBrk="0" hangingPunct="0">
              <a:spcBef>
                <a:spcPts val="700"/>
              </a:spcBef>
            </a:pPr>
            <a:r>
              <a:rPr lang="en-US" sz="2000">
                <a:latin typeface="Lucida Sans" pitchFamily="34" charset="0"/>
                <a:sym typeface="Lucida Sans" pitchFamily="34" charset="0"/>
              </a:rPr>
              <a:t>Degradation of the mirror function of view of  Angle of Incidence (AOI ~ view angle) and mirror side</a:t>
            </a:r>
          </a:p>
          <a:p>
            <a:pPr marL="419100" lvl="1" indent="38100" eaLnBrk="0" hangingPunct="0">
              <a:spcBef>
                <a:spcPts val="700"/>
              </a:spcBef>
            </a:pPr>
            <a:r>
              <a:rPr lang="en-US" sz="2000">
                <a:latin typeface="Lucida Sans" pitchFamily="34" charset="0"/>
                <a:sym typeface="Lucida Sans" pitchFamily="34" charset="0"/>
              </a:rPr>
              <a:t>Polarization sensitivity (AOI and mirror side dependent)</a:t>
            </a:r>
          </a:p>
        </p:txBody>
      </p:sp>
      <p:pic>
        <p:nvPicPr>
          <p:cNvPr id="32772" name="Picture 1"/>
          <p:cNvPicPr>
            <a:picLocks noChangeAspect="1" noChangeArrowheads="1"/>
          </p:cNvPicPr>
          <p:nvPr/>
        </p:nvPicPr>
        <p:blipFill>
          <a:blip r:embed="rId2"/>
          <a:srcRect r="1094" b="629"/>
          <a:stretch>
            <a:fillRect/>
          </a:stretch>
        </p:blipFill>
        <p:spPr bwMode="auto">
          <a:xfrm>
            <a:off x="457200" y="2971800"/>
            <a:ext cx="3878263" cy="2908300"/>
          </a:xfrm>
          <a:prstGeom prst="rect">
            <a:avLst/>
          </a:prstGeom>
          <a:noFill/>
          <a:ln w="12700">
            <a:noFill/>
            <a:miter lim="800000"/>
            <a:headEnd/>
            <a:tailEnd/>
          </a:ln>
        </p:spPr>
      </p:pic>
      <p:sp>
        <p:nvSpPr>
          <p:cNvPr id="32773" name="Rectangle 2"/>
          <p:cNvSpPr>
            <a:spLocks noChangeArrowheads="1"/>
          </p:cNvSpPr>
          <p:nvPr/>
        </p:nvSpPr>
        <p:spPr bwMode="auto">
          <a:xfrm>
            <a:off x="457200" y="5867400"/>
            <a:ext cx="8458200" cy="646113"/>
          </a:xfrm>
          <a:prstGeom prst="rect">
            <a:avLst/>
          </a:prstGeom>
          <a:noFill/>
          <a:ln w="9525">
            <a:noFill/>
            <a:miter lim="800000"/>
            <a:headEnd/>
            <a:tailEnd/>
          </a:ln>
        </p:spPr>
        <p:txBody>
          <a:bodyPr>
            <a:spAutoFit/>
          </a:bodyPr>
          <a:lstStyle/>
          <a:p>
            <a:r>
              <a:rPr lang="en-US" sz="1200"/>
              <a:t>Dongdong Wang, Douglas Morton, Jeffrey Masek, Aisheng Wu, Jyoteshwar Nagol, Xiaoxiong Xiong, Robert Levy, </a:t>
            </a:r>
            <a:r>
              <a:rPr lang="en-US" sz="1200" u="sng"/>
              <a:t>Eric Vermote</a:t>
            </a:r>
            <a:r>
              <a:rPr lang="en-US" sz="1200"/>
              <a:t>, Robert Wolfe, Impact of sensor degradation on the MODIS NDVI time series, </a:t>
            </a:r>
            <a:r>
              <a:rPr lang="en-US" sz="1200" b="1"/>
              <a:t>Remote Sensing of Environment</a:t>
            </a:r>
            <a:r>
              <a:rPr lang="en-US" sz="1200"/>
              <a:t>, Volume 119, 16 April 2012, Pages 55-61, ISSN 0034-4257, 10.1016/j.rse.2011.12.001.</a:t>
            </a:r>
          </a:p>
        </p:txBody>
      </p:sp>
      <p:pic>
        <p:nvPicPr>
          <p:cNvPr id="32774" name="Picture 1"/>
          <p:cNvPicPr>
            <a:picLocks noChangeAspect="1" noChangeArrowheads="1"/>
          </p:cNvPicPr>
          <p:nvPr/>
        </p:nvPicPr>
        <p:blipFill>
          <a:blip r:embed="rId3"/>
          <a:srcRect/>
          <a:stretch>
            <a:fillRect/>
          </a:stretch>
        </p:blipFill>
        <p:spPr bwMode="auto">
          <a:xfrm>
            <a:off x="4572000" y="2895600"/>
            <a:ext cx="3848100" cy="2895600"/>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1"/>
          <p:cNvSpPr>
            <a:spLocks noChangeShapeType="1"/>
          </p:cNvSpPr>
          <p:nvPr/>
        </p:nvSpPr>
        <p:spPr bwMode="auto">
          <a:xfrm>
            <a:off x="1255713" y="6683375"/>
            <a:ext cx="7886700" cy="0"/>
          </a:xfrm>
          <a:prstGeom prst="line">
            <a:avLst/>
          </a:prstGeom>
          <a:noFill/>
          <a:ln w="19050">
            <a:solidFill>
              <a:srgbClr val="990033"/>
            </a:solidFill>
            <a:round/>
            <a:headEnd/>
            <a:tailEnd/>
          </a:ln>
        </p:spPr>
        <p:txBody>
          <a:bodyPr lIns="0" tIns="0" rIns="0" bIns="0"/>
          <a:lstStyle/>
          <a:p>
            <a:endParaRPr lang="en-US"/>
          </a:p>
        </p:txBody>
      </p:sp>
      <p:sp>
        <p:nvSpPr>
          <p:cNvPr id="48144" name="Rectangle 16"/>
          <p:cNvSpPr>
            <a:spLocks/>
          </p:cNvSpPr>
          <p:nvPr/>
        </p:nvSpPr>
        <p:spPr bwMode="auto">
          <a:xfrm>
            <a:off x="0" y="0"/>
            <a:ext cx="8928100"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defRPr/>
            </a:pPr>
            <a:r>
              <a:rPr lang="en-US" sz="2800" dirty="0">
                <a:solidFill>
                  <a:schemeClr val="tx1"/>
                </a:solidFill>
                <a:latin typeface="+mj-lt"/>
                <a:ea typeface="ＭＳ Ｐゴシック" charset="0"/>
                <a:cs typeface="ＭＳ Ｐゴシック" charset="0"/>
                <a:sym typeface="Calibri Bold" charset="0"/>
              </a:rPr>
              <a:t>Calibration evaluation monitoring (2/2)</a:t>
            </a:r>
            <a:endParaRPr lang="en-US" sz="2800" dirty="0">
              <a:solidFill>
                <a:schemeClr val="tx1"/>
              </a:solidFill>
              <a:latin typeface="+mj-lt"/>
              <a:ea typeface="ＭＳ Ｐゴシック" charset="0"/>
              <a:cs typeface="ＭＳ Ｐゴシック" charset="0"/>
              <a:sym typeface="Arial" charset="0"/>
            </a:endParaRPr>
          </a:p>
          <a:p>
            <a:pPr>
              <a:defRPr/>
            </a:pPr>
            <a:r>
              <a:rPr lang="en-US" sz="2000" dirty="0">
                <a:solidFill>
                  <a:schemeClr val="tx1"/>
                </a:solidFill>
                <a:latin typeface="Calibri" charset="0"/>
                <a:ea typeface="ＭＳ Ｐゴシック" charset="0"/>
                <a:cs typeface="ＭＳ Ｐゴシック" charset="0"/>
                <a:sym typeface="Calibri" charset="0"/>
              </a:rPr>
              <a:t> </a:t>
            </a:r>
            <a:endParaRPr lang="en-US" sz="2000" dirty="0">
              <a:solidFill>
                <a:schemeClr val="tx1"/>
              </a:solidFill>
              <a:latin typeface="Calibri Italic" charset="0"/>
              <a:ea typeface="ＭＳ Ｐゴシック" charset="0"/>
              <a:cs typeface="ＭＳ Ｐゴシック" charset="0"/>
              <a:sym typeface="Calibri Italic" charset="0"/>
            </a:endParaRPr>
          </a:p>
        </p:txBody>
      </p:sp>
      <p:sp>
        <p:nvSpPr>
          <p:cNvPr id="33795" name="Rectangle 2"/>
          <p:cNvSpPr txBox="1">
            <a:spLocks noChangeArrowheads="1"/>
          </p:cNvSpPr>
          <p:nvPr/>
        </p:nvSpPr>
        <p:spPr bwMode="auto">
          <a:xfrm>
            <a:off x="381000" y="533400"/>
            <a:ext cx="8229600" cy="4527550"/>
          </a:xfrm>
          <a:prstGeom prst="rect">
            <a:avLst/>
          </a:prstGeom>
          <a:noFill/>
          <a:ln w="9525">
            <a:noFill/>
            <a:miter lim="800000"/>
            <a:headEnd/>
            <a:tailEnd/>
          </a:ln>
        </p:spPr>
        <p:txBody>
          <a:bodyPr/>
          <a:lstStyle/>
          <a:p>
            <a:pPr eaLnBrk="0" hangingPunct="0">
              <a:spcBef>
                <a:spcPts val="800"/>
              </a:spcBef>
            </a:pPr>
            <a:r>
              <a:rPr lang="en-US" sz="2400" b="1">
                <a:latin typeface="Lucida Sans" pitchFamily="34" charset="0"/>
                <a:sym typeface="Lucida Sans" pitchFamily="34" charset="0"/>
              </a:rPr>
              <a:t>Terra </a:t>
            </a:r>
            <a:r>
              <a:rPr lang="en-US" altLang="en-US" sz="2400" b="1">
                <a:latin typeface="Lucida Sans" pitchFamily="34" charset="0"/>
                <a:sym typeface="Lucida Sans" pitchFamily="34" charset="0"/>
              </a:rPr>
              <a:t>“</a:t>
            </a:r>
            <a:r>
              <a:rPr lang="en-US" sz="2400" b="1">
                <a:latin typeface="Lucida Sans" pitchFamily="34" charset="0"/>
                <a:sym typeface="Lucida Sans" pitchFamily="34" charset="0"/>
              </a:rPr>
              <a:t>bad detector</a:t>
            </a:r>
            <a:r>
              <a:rPr lang="en-US" altLang="en-US" sz="2400" b="1">
                <a:latin typeface="Lucida Sans" pitchFamily="34" charset="0"/>
                <a:sym typeface="Lucida Sans" pitchFamily="34" charset="0"/>
              </a:rPr>
              <a:t>”</a:t>
            </a:r>
            <a:r>
              <a:rPr lang="en-US" sz="2400" b="1">
                <a:latin typeface="Lucida Sans" pitchFamily="34" charset="0"/>
                <a:sym typeface="Lucida Sans" pitchFamily="34" charset="0"/>
              </a:rPr>
              <a:t> issues</a:t>
            </a:r>
          </a:p>
          <a:p>
            <a:pPr marL="419100" lvl="1" indent="38100" eaLnBrk="0" hangingPunct="0">
              <a:spcBef>
                <a:spcPts val="700"/>
              </a:spcBef>
            </a:pPr>
            <a:r>
              <a:rPr lang="en-US" sz="2000">
                <a:solidFill>
                  <a:srgbClr val="333399"/>
                </a:solidFill>
                <a:latin typeface="Lucida Sans" pitchFamily="34" charset="0"/>
                <a:sym typeface="Lucida Sans" pitchFamily="34" charset="0"/>
              </a:rPr>
              <a:t>Striping in Terra data apparent over Europe associated with no data flag (GIMMS product) – </a:t>
            </a:r>
            <a:r>
              <a:rPr lang="en-US" sz="1400" b="1">
                <a:latin typeface="Lucida Sans" pitchFamily="34" charset="0"/>
                <a:sym typeface="Lucida Sans" pitchFamily="34" charset="0"/>
              </a:rPr>
              <a:t>Issue was fixed in collection 5 by L1B LUT delivery and is fixed in collection 6</a:t>
            </a:r>
            <a:endParaRPr lang="en-US" sz="1400">
              <a:solidFill>
                <a:srgbClr val="333399"/>
              </a:solidFill>
              <a:latin typeface="Lucida Sans" pitchFamily="34" charset="0"/>
              <a:sym typeface="Lucida Sans" pitchFamily="34" charset="0"/>
            </a:endParaRPr>
          </a:p>
          <a:p>
            <a:pPr marL="419100" lvl="1" indent="38100" eaLnBrk="0" hangingPunct="0">
              <a:spcBef>
                <a:spcPts val="700"/>
              </a:spcBef>
            </a:pPr>
            <a:endParaRPr lang="en-US" sz="2000">
              <a:latin typeface="Lucida Sans" pitchFamily="34" charset="0"/>
              <a:sym typeface="Lucida Sans" pitchFamily="34" charset="0"/>
            </a:endParaRPr>
          </a:p>
        </p:txBody>
      </p:sp>
      <p:pic>
        <p:nvPicPr>
          <p:cNvPr id="33796" name="Picture 7"/>
          <p:cNvPicPr>
            <a:picLocks noChangeAspect="1"/>
          </p:cNvPicPr>
          <p:nvPr/>
        </p:nvPicPr>
        <p:blipFill>
          <a:blip r:embed="rId2"/>
          <a:srcRect/>
          <a:stretch>
            <a:fillRect/>
          </a:stretch>
        </p:blipFill>
        <p:spPr bwMode="auto">
          <a:xfrm>
            <a:off x="838200" y="1828800"/>
            <a:ext cx="8156575" cy="4830763"/>
          </a:xfrm>
          <a:prstGeom prst="rect">
            <a:avLst/>
          </a:prstGeom>
          <a:noFill/>
          <a:ln w="9525">
            <a:noFill/>
            <a:miter lim="800000"/>
            <a:headEnd/>
            <a:tailEnd/>
          </a:ln>
        </p:spPr>
      </p:pic>
      <p:sp>
        <p:nvSpPr>
          <p:cNvPr id="9" name="Oval 8"/>
          <p:cNvSpPr>
            <a:spLocks noChangeArrowheads="1"/>
          </p:cNvSpPr>
          <p:nvPr/>
        </p:nvSpPr>
        <p:spPr bwMode="auto">
          <a:xfrm>
            <a:off x="838200" y="2743200"/>
            <a:ext cx="701675" cy="692150"/>
          </a:xfrm>
          <a:prstGeom prst="ellipse">
            <a:avLst/>
          </a:prstGeom>
          <a:noFill/>
          <a:ln w="38100">
            <a:solidFill>
              <a:srgbClr val="FF0000"/>
            </a:solidFill>
            <a:round/>
            <a:headEnd/>
            <a:tailEnd/>
          </a:ln>
          <a:effectLst>
            <a:outerShdw dist="23000" dir="5400000" rotWithShape="0">
              <a:srgbClr val="808080">
                <a:alpha val="34999"/>
              </a:srgbClr>
            </a:outerShdw>
          </a:effectLst>
        </p:spPr>
        <p:txBody>
          <a:bodyPr anchor="ctr"/>
          <a:lstStyle/>
          <a:p>
            <a:pPr>
              <a:defRPr/>
            </a:pPr>
            <a:endParaRPr lang="en-US">
              <a:solidFill>
                <a:schemeClr val="lt1"/>
              </a:solidFill>
              <a:latin typeface="+mn-lt"/>
              <a:ea typeface="+mn-ea"/>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Line 1"/>
          <p:cNvSpPr>
            <a:spLocks noChangeShapeType="1"/>
          </p:cNvSpPr>
          <p:nvPr/>
        </p:nvSpPr>
        <p:spPr bwMode="auto">
          <a:xfrm>
            <a:off x="1255713" y="6683375"/>
            <a:ext cx="7886700" cy="0"/>
          </a:xfrm>
          <a:prstGeom prst="line">
            <a:avLst/>
          </a:prstGeom>
          <a:noFill/>
          <a:ln w="19050">
            <a:solidFill>
              <a:srgbClr val="990033"/>
            </a:solidFill>
            <a:round/>
            <a:headEnd/>
            <a:tailEnd/>
          </a:ln>
        </p:spPr>
        <p:txBody>
          <a:bodyPr lIns="0" tIns="0" rIns="0" bIns="0"/>
          <a:lstStyle/>
          <a:p>
            <a:endParaRPr lang="en-US"/>
          </a:p>
        </p:txBody>
      </p:sp>
      <p:sp>
        <p:nvSpPr>
          <p:cNvPr id="48144" name="Rectangle 16"/>
          <p:cNvSpPr>
            <a:spLocks/>
          </p:cNvSpPr>
          <p:nvPr/>
        </p:nvSpPr>
        <p:spPr bwMode="auto">
          <a:xfrm>
            <a:off x="0" y="0"/>
            <a:ext cx="89281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defRPr/>
            </a:pPr>
            <a:r>
              <a:rPr lang="en-US" sz="2800" dirty="0">
                <a:solidFill>
                  <a:schemeClr val="tx1"/>
                </a:solidFill>
                <a:latin typeface="+mj-lt"/>
                <a:ea typeface="ＭＳ Ｐゴシック" charset="0"/>
                <a:cs typeface="ＭＳ Ｐゴシック" charset="0"/>
                <a:sym typeface="Calibri Bold" charset="0"/>
              </a:rPr>
              <a:t>Continuous </a:t>
            </a:r>
            <a:r>
              <a:rPr lang="en-US" sz="2800" dirty="0" err="1">
                <a:solidFill>
                  <a:schemeClr val="tx1"/>
                </a:solidFill>
                <a:latin typeface="+mj-lt"/>
                <a:ea typeface="ＭＳ Ｐゴシック" charset="0"/>
                <a:cs typeface="ＭＳ Ｐゴシック" charset="0"/>
                <a:sym typeface="Calibri Bold" charset="0"/>
              </a:rPr>
              <a:t>assesment</a:t>
            </a:r>
            <a:r>
              <a:rPr lang="en-US" sz="2800" dirty="0">
                <a:solidFill>
                  <a:schemeClr val="tx1"/>
                </a:solidFill>
                <a:latin typeface="+mj-lt"/>
                <a:ea typeface="ＭＳ Ｐゴシック" charset="0"/>
                <a:cs typeface="ＭＳ Ｐゴシック" charset="0"/>
                <a:sym typeface="Calibri Bold" charset="0"/>
              </a:rPr>
              <a:t> over </a:t>
            </a:r>
            <a:r>
              <a:rPr lang="en-US" sz="2800" dirty="0" err="1">
                <a:solidFill>
                  <a:schemeClr val="tx1"/>
                </a:solidFill>
                <a:latin typeface="+mj-lt"/>
                <a:ea typeface="ＭＳ Ｐゴシック" charset="0"/>
                <a:cs typeface="ＭＳ Ｐゴシック" charset="0"/>
                <a:sym typeface="Calibri Bold" charset="0"/>
              </a:rPr>
              <a:t>Aeronet</a:t>
            </a:r>
            <a:r>
              <a:rPr lang="en-US" sz="2800" dirty="0">
                <a:solidFill>
                  <a:schemeClr val="tx1"/>
                </a:solidFill>
                <a:latin typeface="+mj-lt"/>
                <a:ea typeface="ＭＳ Ｐゴシック" charset="0"/>
                <a:cs typeface="ＭＳ Ｐゴシック" charset="0"/>
                <a:sym typeface="Calibri Bold" charset="0"/>
              </a:rPr>
              <a:t> sites</a:t>
            </a:r>
          </a:p>
          <a:p>
            <a:pPr>
              <a:defRPr/>
            </a:pPr>
            <a:r>
              <a:rPr lang="en-US" sz="2800" dirty="0">
                <a:solidFill>
                  <a:schemeClr val="tx1"/>
                </a:solidFill>
                <a:latin typeface="+mj-lt"/>
                <a:ea typeface="ＭＳ Ｐゴシック" charset="0"/>
                <a:cs typeface="ＭＳ Ｐゴシック" charset="0"/>
                <a:sym typeface="Calibri Bold" charset="0"/>
              </a:rPr>
              <a:t>(November 2012 update)</a:t>
            </a:r>
          </a:p>
          <a:p>
            <a:pPr>
              <a:defRPr/>
            </a:pPr>
            <a:endParaRPr lang="en-US" sz="2800" dirty="0">
              <a:solidFill>
                <a:schemeClr val="tx1"/>
              </a:solidFill>
              <a:latin typeface="+mj-lt"/>
              <a:ea typeface="ＭＳ Ｐゴシック" charset="0"/>
              <a:cs typeface="ＭＳ Ｐゴシック" charset="0"/>
              <a:sym typeface="Calibri Bold" charset="0"/>
            </a:endParaRPr>
          </a:p>
          <a:p>
            <a:pPr>
              <a:defRPr/>
            </a:pPr>
            <a:endParaRPr lang="en-US" sz="2800" dirty="0">
              <a:solidFill>
                <a:schemeClr val="tx1"/>
              </a:solidFill>
              <a:latin typeface="+mj-lt"/>
              <a:ea typeface="ＭＳ Ｐゴシック" charset="0"/>
              <a:cs typeface="ＭＳ Ｐゴシック" charset="0"/>
              <a:sym typeface="Arial" charset="0"/>
            </a:endParaRPr>
          </a:p>
          <a:p>
            <a:pPr>
              <a:defRPr/>
            </a:pPr>
            <a:r>
              <a:rPr lang="en-US" sz="2000" dirty="0">
                <a:solidFill>
                  <a:schemeClr val="tx1"/>
                </a:solidFill>
                <a:latin typeface="Calibri" charset="0"/>
                <a:ea typeface="ＭＳ Ｐゴシック" charset="0"/>
                <a:cs typeface="ＭＳ Ｐゴシック" charset="0"/>
                <a:sym typeface="Calibri" charset="0"/>
              </a:rPr>
              <a:t> </a:t>
            </a:r>
            <a:endParaRPr lang="en-US" sz="2000" dirty="0">
              <a:solidFill>
                <a:schemeClr val="tx1"/>
              </a:solidFill>
              <a:latin typeface="Calibri Italic" charset="0"/>
              <a:ea typeface="ＭＳ Ｐゴシック" charset="0"/>
              <a:cs typeface="ＭＳ Ｐゴシック" charset="0"/>
              <a:sym typeface="Calibri Italic" charset="0"/>
            </a:endParaRPr>
          </a:p>
        </p:txBody>
      </p:sp>
      <p:pic>
        <p:nvPicPr>
          <p:cNvPr id="34819" name="Picture 1"/>
          <p:cNvPicPr>
            <a:picLocks noChangeAspect="1"/>
          </p:cNvPicPr>
          <p:nvPr/>
        </p:nvPicPr>
        <p:blipFill>
          <a:blip r:embed="rId2"/>
          <a:srcRect/>
          <a:stretch>
            <a:fillRect/>
          </a:stretch>
        </p:blipFill>
        <p:spPr bwMode="auto">
          <a:xfrm>
            <a:off x="990600" y="1143000"/>
            <a:ext cx="3868738" cy="5029200"/>
          </a:xfrm>
          <a:prstGeom prst="rect">
            <a:avLst/>
          </a:prstGeom>
          <a:noFill/>
          <a:ln w="9525">
            <a:noFill/>
            <a:miter lim="800000"/>
            <a:headEnd/>
            <a:tailEnd/>
          </a:ln>
        </p:spPr>
      </p:pic>
      <p:sp>
        <p:nvSpPr>
          <p:cNvPr id="34820" name="Rectangle 3"/>
          <p:cNvSpPr>
            <a:spLocks/>
          </p:cNvSpPr>
          <p:nvPr/>
        </p:nvSpPr>
        <p:spPr bwMode="auto">
          <a:xfrm>
            <a:off x="4876800" y="2362200"/>
            <a:ext cx="3175000" cy="2667000"/>
          </a:xfrm>
          <a:prstGeom prst="rect">
            <a:avLst/>
          </a:prstGeom>
          <a:noFill/>
          <a:ln w="9525">
            <a:noFill/>
            <a:miter lim="800000"/>
            <a:headEnd/>
            <a:tailEnd/>
          </a:ln>
        </p:spPr>
        <p:txBody>
          <a:bodyPr lIns="38100" tIns="38100" rIns="38100" bIns="38100"/>
          <a:lstStyle/>
          <a:p>
            <a:pPr algn="l"/>
            <a:endParaRPr lang="en-US" sz="20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Red =  Accuracy (mean bias) </a:t>
            </a:r>
            <a:endParaRPr lang="en-US" sz="20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Green = Precision (repeatability) </a:t>
            </a:r>
            <a:endParaRPr lang="en-US" sz="20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Blue = Uncertainty (quadatric sum of </a:t>
            </a:r>
            <a:endParaRPr lang="en-US" sz="20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A and P)</a:t>
            </a:r>
            <a:endParaRPr lang="en-US" sz="2000">
              <a:solidFill>
                <a:schemeClr val="tx1"/>
              </a:solidFill>
              <a:latin typeface="Arial" pitchFamily="34" charset="0"/>
              <a:ea typeface="ＭＳ Ｐゴシック" charset="-128"/>
              <a:sym typeface="Arial" pitchFamily="34" charset="0"/>
            </a:endParaRPr>
          </a:p>
          <a:p>
            <a:pPr algn="l"/>
            <a:endParaRPr lang="en-US" sz="1200">
              <a:solidFill>
                <a:schemeClr val="tx1"/>
              </a:solidFill>
              <a:latin typeface="Arial" pitchFamily="34" charset="0"/>
              <a:ea typeface="ＭＳ Ｐゴシック" charset="-128"/>
              <a:sym typeface="Arial" pitchFamily="34" charset="0"/>
            </a:endParaRPr>
          </a:p>
          <a:p>
            <a:pPr algn="l"/>
            <a:endParaRPr lang="en-US" sz="12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On average well below magenta </a:t>
            </a:r>
            <a:endParaRPr lang="en-US" sz="2000">
              <a:solidFill>
                <a:schemeClr val="tx1"/>
              </a:solidFill>
              <a:latin typeface="Arial" pitchFamily="34" charset="0"/>
              <a:ea typeface="ＭＳ Ｐゴシック" charset="-128"/>
              <a:sym typeface="Arial" pitchFamily="34" charset="0"/>
            </a:endParaRPr>
          </a:p>
          <a:p>
            <a:pPr algn="l"/>
            <a:r>
              <a:rPr lang="en-US" sz="1200">
                <a:solidFill>
                  <a:schemeClr val="tx1"/>
                </a:solidFill>
                <a:latin typeface="Arial" pitchFamily="34" charset="0"/>
                <a:ea typeface="ＭＳ Ｐゴシック" charset="-128"/>
                <a:sym typeface="Arial" pitchFamily="34" charset="0"/>
              </a:rPr>
              <a:t>theoretical error bar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Line 1"/>
          <p:cNvSpPr>
            <a:spLocks noChangeShapeType="1"/>
          </p:cNvSpPr>
          <p:nvPr/>
        </p:nvSpPr>
        <p:spPr bwMode="auto">
          <a:xfrm>
            <a:off x="1255713" y="6683375"/>
            <a:ext cx="7886700" cy="0"/>
          </a:xfrm>
          <a:prstGeom prst="line">
            <a:avLst/>
          </a:prstGeom>
          <a:noFill/>
          <a:ln w="19050">
            <a:solidFill>
              <a:srgbClr val="990033"/>
            </a:solidFill>
            <a:round/>
            <a:headEnd/>
            <a:tailEnd/>
          </a:ln>
        </p:spPr>
        <p:txBody>
          <a:bodyPr lIns="0" tIns="0" rIns="0" bIns="0"/>
          <a:lstStyle/>
          <a:p>
            <a:endParaRPr lang="en-US"/>
          </a:p>
        </p:txBody>
      </p:sp>
      <p:sp>
        <p:nvSpPr>
          <p:cNvPr id="19459" name="Rectangle 3"/>
          <p:cNvSpPr>
            <a:spLocks noGrp="1" noChangeArrowheads="1"/>
          </p:cNvSpPr>
          <p:nvPr>
            <p:ph type="title" idx="4294967295"/>
          </p:nvPr>
        </p:nvSpPr>
        <p:spPr>
          <a:xfrm>
            <a:off x="457200" y="25400"/>
            <a:ext cx="8229600" cy="609600"/>
          </a:xfrm>
        </p:spPr>
        <p:txBody>
          <a:bodyPr/>
          <a:lstStyle/>
          <a:p>
            <a:pPr eaLnBrk="1" hangingPunct="1"/>
            <a:r>
              <a:rPr lang="en-US" sz="2000" smtClean="0">
                <a:solidFill>
                  <a:schemeClr val="tx1"/>
                </a:solidFill>
              </a:rPr>
              <a:t>BRDF/Atmosphere coupling correction</a:t>
            </a:r>
            <a:r>
              <a:rPr lang="en-US" sz="2800" smtClean="0">
                <a:solidFill>
                  <a:schemeClr val="tx1"/>
                </a:solidFill>
              </a:rPr>
              <a:t/>
            </a:r>
            <a:br>
              <a:rPr lang="en-US" sz="2800" smtClean="0">
                <a:solidFill>
                  <a:schemeClr val="tx1"/>
                </a:solidFill>
              </a:rPr>
            </a:br>
            <a:endParaRPr lang="en-US" sz="2800" smtClean="0">
              <a:solidFill>
                <a:schemeClr val="tx1"/>
              </a:solidFill>
            </a:endParaRPr>
          </a:p>
        </p:txBody>
      </p:sp>
      <p:pic>
        <p:nvPicPr>
          <p:cNvPr id="35843" name="Picture 3" descr="Screen Shot 2013-04-14 at 6.36.20 PM.png"/>
          <p:cNvPicPr>
            <a:picLocks noChangeAspect="1"/>
          </p:cNvPicPr>
          <p:nvPr/>
        </p:nvPicPr>
        <p:blipFill>
          <a:blip r:embed="rId2"/>
          <a:srcRect/>
          <a:stretch>
            <a:fillRect/>
          </a:stretch>
        </p:blipFill>
        <p:spPr bwMode="auto">
          <a:xfrm>
            <a:off x="0" y="990600"/>
            <a:ext cx="9144000" cy="5937250"/>
          </a:xfrm>
          <a:prstGeom prst="rect">
            <a:avLst/>
          </a:prstGeom>
          <a:noFill/>
          <a:ln w="9525">
            <a:noFill/>
            <a:miter lim="800000"/>
            <a:headEnd/>
            <a:tailEnd/>
          </a:ln>
        </p:spPr>
      </p:pic>
      <p:sp>
        <p:nvSpPr>
          <p:cNvPr id="5" name="TextBox 4"/>
          <p:cNvSpPr txBox="1"/>
          <p:nvPr/>
        </p:nvSpPr>
        <p:spPr>
          <a:xfrm>
            <a:off x="-152400" y="304800"/>
            <a:ext cx="9067800" cy="923925"/>
          </a:xfrm>
          <a:prstGeom prst="rect">
            <a:avLst/>
          </a:prstGeom>
          <a:noFill/>
        </p:spPr>
        <p:txBody>
          <a:bodyPr>
            <a:spAutoFit/>
          </a:bodyPr>
          <a:lstStyle/>
          <a:p>
            <a:r>
              <a:rPr lang="en-US" sz="1000"/>
              <a:t>Franch B., Vermote E., Sobrino J.A. and Fédèle E. </a:t>
            </a:r>
            <a:r>
              <a:rPr lang="en-US" sz="1000" b="1"/>
              <a:t>(2013)</a:t>
            </a:r>
            <a:r>
              <a:rPr lang="en-US" sz="1000"/>
              <a:t>. Analysis of directional effects on atmospheric correction, Remote Sensing of Environment, 128, 276-288.</a:t>
            </a:r>
          </a:p>
          <a:p>
            <a:r>
              <a:rPr lang="en-US" sz="1000"/>
              <a:t>Breon, F.M., &amp; Vermote, E. </a:t>
            </a:r>
            <a:r>
              <a:rPr lang="en-US" sz="1000" b="1"/>
              <a:t>(2012)</a:t>
            </a:r>
            <a:r>
              <a:rPr lang="en-US" sz="1000"/>
              <a:t>. Correction of MODIS surface reflectance time series for BRDF effects. Remote Sensing of Environment, 125, 1-9.</a:t>
            </a:r>
          </a:p>
          <a:p>
            <a:r>
              <a:rPr lang="en-US" sz="1000"/>
              <a:t>Vermote, E., Justice, C.O., &amp; Breon, F.M. </a:t>
            </a:r>
            <a:r>
              <a:rPr lang="en-US" sz="1000" b="1"/>
              <a:t>(2009). </a:t>
            </a:r>
            <a:r>
              <a:rPr lang="en-US" sz="1000"/>
              <a:t>Towards a Generalized Approach for Correction of the BRDF Effect in MODIS Directional Reflectances. IEEETransactions on Geoscience and Remote Sensing, 47, 898-908</a:t>
            </a:r>
          </a:p>
          <a:p>
            <a:endParaRPr lang="en-US" sz="12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92075"/>
            <a:ext cx="7696200" cy="593725"/>
          </a:xfrm>
        </p:spPr>
        <p:txBody>
          <a:bodyPr/>
          <a:lstStyle/>
          <a:p>
            <a:pPr eaLnBrk="1" hangingPunct="1">
              <a:defRPr/>
            </a:pPr>
            <a:r>
              <a:rPr lang="en-US" sz="2800" b="1" dirty="0" smtClean="0">
                <a:sym typeface="Lucida Sans" charset="0"/>
              </a:rPr>
              <a:t>Internal cloud mask improvement</a:t>
            </a:r>
            <a:br>
              <a:rPr lang="en-US" sz="2800" b="1" dirty="0" smtClean="0">
                <a:sym typeface="Lucida Sans" charset="0"/>
              </a:rPr>
            </a:br>
            <a:r>
              <a:rPr lang="en-US" sz="2800" b="1" dirty="0" smtClean="0">
                <a:sym typeface="Lucida Sans" charset="0"/>
              </a:rPr>
              <a:t> </a:t>
            </a:r>
            <a:endParaRPr lang="en-US" sz="2800" b="1" dirty="0">
              <a:sym typeface="Lucida Sans" charset="0"/>
            </a:endParaRPr>
          </a:p>
        </p:txBody>
      </p:sp>
      <p:pic>
        <p:nvPicPr>
          <p:cNvPr id="36866" name="Picture 3" descr="Screen Shot 2013-04-14 at 6.50.49 PM.png"/>
          <p:cNvPicPr>
            <a:picLocks noChangeAspect="1"/>
          </p:cNvPicPr>
          <p:nvPr/>
        </p:nvPicPr>
        <p:blipFill>
          <a:blip r:embed="rId2"/>
          <a:srcRect/>
          <a:stretch>
            <a:fillRect/>
          </a:stretch>
        </p:blipFill>
        <p:spPr bwMode="auto">
          <a:xfrm>
            <a:off x="990600" y="796925"/>
            <a:ext cx="6908800" cy="6029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457200" y="92075"/>
            <a:ext cx="7696200" cy="593725"/>
          </a:xfrm>
        </p:spPr>
        <p:txBody>
          <a:bodyPr/>
          <a:lstStyle/>
          <a:p>
            <a:pPr eaLnBrk="1" hangingPunct="1">
              <a:defRPr/>
            </a:pPr>
            <a:r>
              <a:rPr lang="en-US" sz="2800" b="1" dirty="0" smtClean="0">
                <a:sym typeface="Lucida Sans" charset="0"/>
              </a:rPr>
              <a:t>Internal cloud mask improvement</a:t>
            </a:r>
            <a:br>
              <a:rPr lang="en-US" sz="2800" b="1" dirty="0" smtClean="0">
                <a:sym typeface="Lucida Sans" charset="0"/>
              </a:rPr>
            </a:br>
            <a:r>
              <a:rPr lang="en-US" sz="2800" b="1" dirty="0" smtClean="0">
                <a:sym typeface="Lucida Sans" charset="0"/>
              </a:rPr>
              <a:t> </a:t>
            </a:r>
            <a:endParaRPr lang="en-US" sz="2800" b="1" dirty="0">
              <a:sym typeface="Lucida Sans" charset="0"/>
            </a:endParaRPr>
          </a:p>
        </p:txBody>
      </p:sp>
      <p:pic>
        <p:nvPicPr>
          <p:cNvPr id="37890" name="Picture 1" descr="Screen Shot 2013-04-14 at 6.52.25 PM.png"/>
          <p:cNvPicPr>
            <a:picLocks noChangeAspect="1"/>
          </p:cNvPicPr>
          <p:nvPr/>
        </p:nvPicPr>
        <p:blipFill>
          <a:blip r:embed="rId2"/>
          <a:srcRect/>
          <a:stretch>
            <a:fillRect/>
          </a:stretch>
        </p:blipFill>
        <p:spPr bwMode="auto">
          <a:xfrm>
            <a:off x="381000" y="609600"/>
            <a:ext cx="8278813" cy="5803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2"/>
          <p:cNvSpPr>
            <a:spLocks noGrp="1"/>
          </p:cNvSpPr>
          <p:nvPr>
            <p:ph type="title"/>
          </p:nvPr>
        </p:nvSpPr>
        <p:spPr>
          <a:xfrm>
            <a:off x="119063" y="142875"/>
            <a:ext cx="8948737" cy="977900"/>
          </a:xfrm>
        </p:spPr>
        <p:txBody>
          <a:bodyPr/>
          <a:lstStyle/>
          <a:p>
            <a:pPr eaLnBrk="1" hangingPunct="1"/>
            <a:r>
              <a:rPr lang="en-US" sz="2800" smtClean="0"/>
              <a:t>Cross-comparison of MODIS SR with product derived using independent approach 1/2</a:t>
            </a:r>
          </a:p>
        </p:txBody>
      </p:sp>
      <p:graphicFrame>
        <p:nvGraphicFramePr>
          <p:cNvPr id="38914" name="Object 3"/>
          <p:cNvGraphicFramePr>
            <a:graphicFrameLocks noChangeAspect="1"/>
          </p:cNvGraphicFramePr>
          <p:nvPr/>
        </p:nvGraphicFramePr>
        <p:xfrm>
          <a:off x="1905000" y="1149350"/>
          <a:ext cx="5486400" cy="2324100"/>
        </p:xfrm>
        <a:graphic>
          <a:graphicData uri="http://schemas.openxmlformats.org/presentationml/2006/ole">
            <p:oleObj spid="_x0000_s38914" name="Document" r:id="rId3" imgW="5486400" imgH="2324100" progId="Word.Document.12">
              <p:embed/>
            </p:oleObj>
          </a:graphicData>
        </a:graphic>
      </p:graphicFrame>
      <p:graphicFrame>
        <p:nvGraphicFramePr>
          <p:cNvPr id="38915" name="Object 4"/>
          <p:cNvGraphicFramePr>
            <a:graphicFrameLocks noChangeAspect="1"/>
          </p:cNvGraphicFramePr>
          <p:nvPr/>
        </p:nvGraphicFramePr>
        <p:xfrm>
          <a:off x="1973263" y="3656013"/>
          <a:ext cx="5486400" cy="2324100"/>
        </p:xfrm>
        <a:graphic>
          <a:graphicData uri="http://schemas.openxmlformats.org/presentationml/2006/ole">
            <p:oleObj spid="_x0000_s38915" name="Document" r:id="rId4" imgW="5486400" imgH="2324100" progId="Word.Document.12">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 Title Slide - No Graphics">
  <a:themeElements>
    <a:clrScheme name="Default - Title Slid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 No Graphics">
      <a:majorFont>
        <a:latin typeface="Lucida Sans"/>
        <a:ea typeface="ヒラギノ角ゴ ProN W6"/>
        <a:cs typeface="ヒラギノ角ゴ ProN W6"/>
      </a:majorFont>
      <a:minorFont>
        <a:latin typeface="Lucida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 No Graph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Blank">
  <a:themeElements>
    <a:clrScheme name="">
      <a:dk1>
        <a:srgbClr val="000000"/>
      </a:dk1>
      <a:lt1>
        <a:srgbClr val="FFFFFF"/>
      </a:lt1>
      <a:dk2>
        <a:srgbClr val="000000"/>
      </a:dk2>
      <a:lt2>
        <a:srgbClr val="000000"/>
      </a:lt2>
      <a:accent1>
        <a:srgbClr val="ECECEC"/>
      </a:accent1>
      <a:accent2>
        <a:srgbClr val="333399"/>
      </a:accent2>
      <a:accent3>
        <a:srgbClr val="FFFFFF"/>
      </a:accent3>
      <a:accent4>
        <a:srgbClr val="000000"/>
      </a:accent4>
      <a:accent5>
        <a:srgbClr val="F4F4F4"/>
      </a:accent5>
      <a:accent6>
        <a:srgbClr val="2D2D8A"/>
      </a:accent6>
      <a:hlink>
        <a:srgbClr val="009999"/>
      </a:hlink>
      <a:folHlink>
        <a:srgbClr val="99CC00"/>
      </a:folHlink>
    </a:clrScheme>
    <a:fontScheme name="Default - Blank">
      <a:majorFont>
        <a:latin typeface="Lucida Sans"/>
        <a:ea typeface="ヒラギノ角ゴ ProN W6"/>
        <a:cs typeface="ヒラギノ角ゴ ProN W6"/>
      </a:majorFont>
      <a:minorFont>
        <a:latin typeface="Lucida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000000"/>
      </a:dk1>
      <a:lt1>
        <a:srgbClr val="FFFFFF"/>
      </a:lt1>
      <a:dk2>
        <a:srgbClr val="000000"/>
      </a:dk2>
      <a:lt2>
        <a:srgbClr val="BBE0E3"/>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Title &amp; Bullets">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and Content copy">
  <a:themeElements>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copy">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ver">
  <a:themeElements>
    <a:clrScheme name="">
      <a:dk1>
        <a:srgbClr val="000000"/>
      </a:dk1>
      <a:lt1>
        <a:srgbClr val="FFFFFF"/>
      </a:lt1>
      <a:dk2>
        <a:srgbClr val="000000"/>
      </a:dk2>
      <a:lt2>
        <a:srgbClr val="808080"/>
      </a:lt2>
      <a:accent1>
        <a:srgbClr val="095BC4"/>
      </a:accent1>
      <a:accent2>
        <a:srgbClr val="333399"/>
      </a:accent2>
      <a:accent3>
        <a:srgbClr val="FFFFFF"/>
      </a:accent3>
      <a:accent4>
        <a:srgbClr val="000000"/>
      </a:accent4>
      <a:accent5>
        <a:srgbClr val="AAB5DE"/>
      </a:accent5>
      <a:accent6>
        <a:srgbClr val="2D2D8A"/>
      </a:accent6>
      <a:hlink>
        <a:srgbClr val="009999"/>
      </a:hlink>
      <a:folHlink>
        <a:srgbClr val="99CC00"/>
      </a:folHlink>
    </a:clrScheme>
    <a:fontScheme name="Cover">
      <a:majorFont>
        <a:latin typeface="Helvetica Light"/>
        <a:ea typeface="ヒラギノ角ゴ ProN W3"/>
        <a:cs typeface="ヒラギノ角ゴ ProN W3"/>
      </a:majorFont>
      <a:minorFont>
        <a:latin typeface="Helvetica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Title Slide">
  <a:themeElements>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Slide">
      <a:majorFont>
        <a:latin typeface="Arial"/>
        <a:ea typeface="ヒラギノ角ゴ ProN W3"/>
        <a:cs typeface="ヒラギノ角ゴ ProN W3"/>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762</TotalTime>
  <Pages>0</Pages>
  <Words>588</Words>
  <Characters>0</Characters>
  <Application>Microsoft Office PowerPoint</Application>
  <PresentationFormat>On-screen Show (4:3)</PresentationFormat>
  <Lines>0</Lines>
  <Paragraphs>64</Paragraphs>
  <Slides>14</Slides>
  <Notes>0</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2</vt:i4>
      </vt:variant>
      <vt:variant>
        <vt:lpstr>Slide Titles</vt:lpstr>
      </vt:variant>
      <vt:variant>
        <vt:i4>14</vt:i4>
      </vt:variant>
    </vt:vector>
  </HeadingPairs>
  <TitlesOfParts>
    <vt:vector size="33" baseType="lpstr">
      <vt:lpstr>Gill Sans</vt:lpstr>
      <vt:lpstr>ヒラギノ角ゴ ProN W3</vt:lpstr>
      <vt:lpstr>Arial</vt:lpstr>
      <vt:lpstr>Lucida Sans</vt:lpstr>
      <vt:lpstr>ヒラギノ角ゴ ProN W6</vt:lpstr>
      <vt:lpstr>ＭＳ Ｐゴシック</vt:lpstr>
      <vt:lpstr>Wingdings</vt:lpstr>
      <vt:lpstr>Helvetica Light</vt:lpstr>
      <vt:lpstr>Calibri Bold</vt:lpstr>
      <vt:lpstr>Calibri</vt:lpstr>
      <vt:lpstr>Calibri Italic</vt:lpstr>
      <vt:lpstr>Default - Title Slide - No Graphics</vt:lpstr>
      <vt:lpstr>Default - Blank</vt:lpstr>
      <vt:lpstr>Title &amp; Bullets</vt:lpstr>
      <vt:lpstr>Default - Title and Content copy</vt:lpstr>
      <vt:lpstr>Cover</vt:lpstr>
      <vt:lpstr>Default - Title Slide</vt:lpstr>
      <vt:lpstr>Document</vt:lpstr>
      <vt:lpstr>Microsoft Word Document</vt:lpstr>
      <vt:lpstr>“Surface Reflectance over Land in Collection 6”  Eric Vermote  NASA/GSFC Code 619 eric.f.vermote@nasa.gov</vt:lpstr>
      <vt:lpstr>Overview of collection 6 changes/activities</vt:lpstr>
      <vt:lpstr>Slide 3</vt:lpstr>
      <vt:lpstr>Slide 4</vt:lpstr>
      <vt:lpstr>Slide 5</vt:lpstr>
      <vt:lpstr>BRDF/Atmosphere coupling correction </vt:lpstr>
      <vt:lpstr>Internal cloud mask improvement  </vt:lpstr>
      <vt:lpstr>Internal cloud mask improvement  </vt:lpstr>
      <vt:lpstr>Cross-comparison of MODIS SR with product derived using independent approach 1/2</vt:lpstr>
      <vt:lpstr>Cross-comparison of MODIS SR with product derived using independent approach 2/2</vt:lpstr>
      <vt:lpstr>Improving the aerosol retrieval</vt:lpstr>
      <vt:lpstr>Polarization effect not as bad as previously thought</vt:lpstr>
      <vt:lpstr>Conclusions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NPOESS Remanifestation Cost Study Kick-off</dc:title>
  <dc:subject/>
  <dc:creator>Government Employee</dc:creator>
  <cp:keywords/>
  <dc:description/>
  <cp:lastModifiedBy> </cp:lastModifiedBy>
  <cp:revision>38</cp:revision>
  <dcterms:modified xsi:type="dcterms:W3CDTF">2013-04-15T16:19:07Z</dcterms:modified>
</cp:coreProperties>
</file>